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78" r:id="rId2"/>
    <p:sldId id="279" r:id="rId3"/>
    <p:sldId id="281" r:id="rId4"/>
    <p:sldId id="283" r:id="rId5"/>
    <p:sldId id="326" r:id="rId6"/>
    <p:sldId id="297" r:id="rId7"/>
    <p:sldId id="330" r:id="rId8"/>
    <p:sldId id="331" r:id="rId9"/>
    <p:sldId id="332" r:id="rId10"/>
    <p:sldId id="285" r:id="rId11"/>
    <p:sldId id="287" r:id="rId12"/>
    <p:sldId id="327" r:id="rId13"/>
    <p:sldId id="307" r:id="rId14"/>
    <p:sldId id="328" r:id="rId15"/>
    <p:sldId id="293" r:id="rId16"/>
    <p:sldId id="321" r:id="rId17"/>
    <p:sldId id="259" r:id="rId18"/>
  </p:sldIdLst>
  <p:sldSz cx="12192000" cy="6858000"/>
  <p:notesSz cx="6858000" cy="9144000"/>
  <p:embeddedFontLst>
    <p:embeddedFont>
      <p:font typeface="KoPub돋움체 Medium" panose="02020603020101020101" pitchFamily="18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BDD7EE"/>
    <a:srgbClr val="4C88C0"/>
    <a:srgbClr val="689BCA"/>
    <a:srgbClr val="788D6A"/>
    <a:srgbClr val="4C5D41"/>
    <a:srgbClr val="687F58"/>
    <a:srgbClr val="A3B2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05" autoAdjust="0"/>
    <p:restoredTop sz="94674" autoAdjust="0"/>
  </p:normalViewPr>
  <p:slideViewPr>
    <p:cSldViewPr snapToGrid="0" showGuides="1">
      <p:cViewPr varScale="1">
        <p:scale>
          <a:sx n="79" d="100"/>
          <a:sy n="79" d="100"/>
        </p:scale>
        <p:origin x="984" y="91"/>
      </p:cViewPr>
      <p:guideLst>
        <p:guide orient="horz" pos="2160"/>
        <p:guide pos="3840"/>
        <p:guide pos="325"/>
        <p:guide pos="73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E42B49-CC6A-482A-919A-CCE0466FD019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635147-30A4-490F-8B0F-4D12D35651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805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635147-30A4-490F-8B0F-4D12D35651E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84323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635147-30A4-490F-8B0F-4D12D35651E5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7163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635147-30A4-490F-8B0F-4D12D35651E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45906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635147-30A4-490F-8B0F-4D12D35651E5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3806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635147-30A4-490F-8B0F-4D12D35651E5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92079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635147-30A4-490F-8B0F-4D12D35651E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44469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635147-30A4-490F-8B0F-4D12D35651E5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23086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635147-30A4-490F-8B0F-4D12D35651E5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70411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635147-30A4-490F-8B0F-4D12D35651E5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4997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635147-30A4-490F-8B0F-4D12D35651E5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6022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7BFB8A-A6A6-4087-9F2E-01D1B0866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644C1E-0878-4B0E-A6AF-8AE8AC47D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15EB03-1924-4F28-94EC-C37A3411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B72C1-1657-44F7-AE7B-755F71DC0751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17E757-FAA1-4A2C-BEAA-24F0A0EC8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2D1B00-A9F4-4759-93E7-5C95B357E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8F0E8-BAF8-4D27-B0D4-303027DBB4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4274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975EC4BB-F5BC-4E0A-9DE0-F6BAB22B2874}"/>
              </a:ext>
            </a:extLst>
          </p:cNvPr>
          <p:cNvGrpSpPr/>
          <p:nvPr userDrawn="1"/>
        </p:nvGrpSpPr>
        <p:grpSpPr>
          <a:xfrm>
            <a:off x="0" y="-2"/>
            <a:ext cx="12192000" cy="906444"/>
            <a:chOff x="0" y="-2"/>
            <a:chExt cx="12192000" cy="906444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8908808-83FC-4739-B4DA-C3716578FF2C}"/>
                </a:ext>
              </a:extLst>
            </p:cNvPr>
            <p:cNvSpPr/>
            <p:nvPr/>
          </p:nvSpPr>
          <p:spPr>
            <a:xfrm>
              <a:off x="0" y="-2"/>
              <a:ext cx="12191999" cy="906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17781E4A-1333-41DF-8737-6D56D7C1F3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86783"/>
            <a:stretch/>
          </p:blipFill>
          <p:spPr>
            <a:xfrm>
              <a:off x="0" y="2"/>
              <a:ext cx="12192000" cy="906440"/>
            </a:xfrm>
            <a:prstGeom prst="rect">
              <a:avLst/>
            </a:prstGeom>
          </p:spPr>
        </p:pic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CECF603-788B-4EB7-A483-74C2D0E30396}"/>
              </a:ext>
            </a:extLst>
          </p:cNvPr>
          <p:cNvGrpSpPr/>
          <p:nvPr userDrawn="1"/>
        </p:nvGrpSpPr>
        <p:grpSpPr>
          <a:xfrm>
            <a:off x="10202088" y="101131"/>
            <a:ext cx="1439049" cy="758529"/>
            <a:chOff x="10202088" y="101131"/>
            <a:chExt cx="1439049" cy="758529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A9F1D36E-FF33-4F67-A3F3-1F073E446AE4}"/>
                </a:ext>
              </a:extLst>
            </p:cNvPr>
            <p:cNvGrpSpPr/>
            <p:nvPr/>
          </p:nvGrpSpPr>
          <p:grpSpPr>
            <a:xfrm>
              <a:off x="10926507" y="101131"/>
              <a:ext cx="714630" cy="696301"/>
              <a:chOff x="39244492" y="22943508"/>
              <a:chExt cx="2984879" cy="2908322"/>
            </a:xfrm>
            <a:solidFill>
              <a:schemeClr val="bg1">
                <a:alpha val="28000"/>
              </a:schemeClr>
            </a:solidFill>
          </p:grpSpPr>
          <p:sp>
            <p:nvSpPr>
              <p:cNvPr id="17" name="자유형: 도형 16">
                <a:extLst>
                  <a:ext uri="{FF2B5EF4-FFF2-40B4-BE49-F238E27FC236}">
                    <a16:creationId xmlns:a16="http://schemas.microsoft.com/office/drawing/2014/main" id="{79505694-A9FD-4AFC-90B2-884221AEDDC1}"/>
                  </a:ext>
                </a:extLst>
              </p:cNvPr>
              <p:cNvSpPr/>
              <p:nvPr/>
            </p:nvSpPr>
            <p:spPr>
              <a:xfrm>
                <a:off x="40724023" y="23018009"/>
                <a:ext cx="1505348" cy="1329339"/>
              </a:xfrm>
              <a:custGeom>
                <a:avLst/>
                <a:gdLst>
                  <a:gd name="connsiteX0" fmla="*/ 519068 w 1113310"/>
                  <a:gd name="connsiteY0" fmla="*/ 0 h 983139"/>
                  <a:gd name="connsiteX1" fmla="*/ 1113310 w 1113310"/>
                  <a:gd name="connsiteY1" fmla="*/ 983139 h 983139"/>
                  <a:gd name="connsiteX2" fmla="*/ 0 w 1113310"/>
                  <a:gd name="connsiteY2" fmla="*/ 983139 h 983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3310" h="983139">
                    <a:moveTo>
                      <a:pt x="519068" y="0"/>
                    </a:moveTo>
                    <a:cubicBezTo>
                      <a:pt x="846026" y="216213"/>
                      <a:pt x="1071514" y="572110"/>
                      <a:pt x="1113310" y="983139"/>
                    </a:cubicBezTo>
                    <a:lnTo>
                      <a:pt x="0" y="98313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8B997AE3-6826-465A-A1F5-3F6A0C9683B7}"/>
                  </a:ext>
                </a:extLst>
              </p:cNvPr>
              <p:cNvSpPr/>
              <p:nvPr/>
            </p:nvSpPr>
            <p:spPr>
              <a:xfrm>
                <a:off x="39244492" y="23119002"/>
                <a:ext cx="2716600" cy="2732828"/>
              </a:xfrm>
              <a:custGeom>
                <a:avLst/>
                <a:gdLst>
                  <a:gd name="connsiteX0" fmla="*/ 2709504 w 2716600"/>
                  <a:gd name="connsiteY0" fmla="*/ 1645244 h 2732828"/>
                  <a:gd name="connsiteX1" fmla="*/ 2705704 w 2716600"/>
                  <a:gd name="connsiteY1" fmla="*/ 1667294 h 2732828"/>
                  <a:gd name="connsiteX2" fmla="*/ 2014648 w 2716600"/>
                  <a:gd name="connsiteY2" fmla="*/ 2573024 h 2732828"/>
                  <a:gd name="connsiteX3" fmla="*/ 2011712 w 2716600"/>
                  <a:gd name="connsiteY3" fmla="*/ 2574416 h 2732828"/>
                  <a:gd name="connsiteX4" fmla="*/ 2534900 w 2716600"/>
                  <a:gd name="connsiteY4" fmla="*/ 1396966 h 2732828"/>
                  <a:gd name="connsiteX5" fmla="*/ 2716600 w 2716600"/>
                  <a:gd name="connsiteY5" fmla="*/ 1396966 h 2732828"/>
                  <a:gd name="connsiteX6" fmla="*/ 1754328 w 2716600"/>
                  <a:gd name="connsiteY6" fmla="*/ 2678312 h 2732828"/>
                  <a:gd name="connsiteX7" fmla="*/ 1642180 w 2716600"/>
                  <a:gd name="connsiteY7" fmla="*/ 2706686 h 2732828"/>
                  <a:gd name="connsiteX8" fmla="*/ 1539764 w 2716600"/>
                  <a:gd name="connsiteY8" fmla="*/ 2722070 h 2732828"/>
                  <a:gd name="connsiteX9" fmla="*/ 2173836 w 2716600"/>
                  <a:gd name="connsiteY9" fmla="*/ 1396966 h 2732828"/>
                  <a:gd name="connsiteX10" fmla="*/ 2355540 w 2716600"/>
                  <a:gd name="connsiteY10" fmla="*/ 1396966 h 2732828"/>
                  <a:gd name="connsiteX11" fmla="*/ 1352328 w 2716600"/>
                  <a:gd name="connsiteY11" fmla="*/ 2732828 h 2732828"/>
                  <a:gd name="connsiteX12" fmla="*/ 1229556 w 2716600"/>
                  <a:gd name="connsiteY12" fmla="*/ 2726628 h 2732828"/>
                  <a:gd name="connsiteX13" fmla="*/ 1180860 w 2716600"/>
                  <a:gd name="connsiteY13" fmla="*/ 2719196 h 2732828"/>
                  <a:gd name="connsiteX14" fmla="*/ 1812768 w 2716600"/>
                  <a:gd name="connsiteY14" fmla="*/ 1396966 h 2732828"/>
                  <a:gd name="connsiteX15" fmla="*/ 1994476 w 2716600"/>
                  <a:gd name="connsiteY15" fmla="*/ 1396966 h 2732828"/>
                  <a:gd name="connsiteX16" fmla="*/ 1024772 w 2716600"/>
                  <a:gd name="connsiteY16" fmla="*/ 2688210 h 2732828"/>
                  <a:gd name="connsiteX17" fmla="*/ 961820 w 2716600"/>
                  <a:gd name="connsiteY17" fmla="*/ 2672024 h 2732828"/>
                  <a:gd name="connsiteX18" fmla="*/ 878200 w 2716600"/>
                  <a:gd name="connsiteY18" fmla="*/ 2641420 h 2732828"/>
                  <a:gd name="connsiteX19" fmla="*/ 1451704 w 2716600"/>
                  <a:gd name="connsiteY19" fmla="*/ 1396966 h 2732828"/>
                  <a:gd name="connsiteX20" fmla="*/ 1496756 w 2716600"/>
                  <a:gd name="connsiteY20" fmla="*/ 1396966 h 2732828"/>
                  <a:gd name="connsiteX21" fmla="*/ 1633412 w 2716600"/>
                  <a:gd name="connsiteY21" fmla="*/ 1396966 h 2732828"/>
                  <a:gd name="connsiteX22" fmla="*/ 743784 w 2716600"/>
                  <a:gd name="connsiteY22" fmla="*/ 2581580 h 2732828"/>
                  <a:gd name="connsiteX23" fmla="*/ 715808 w 2716600"/>
                  <a:gd name="connsiteY23" fmla="*/ 2568104 h 2732828"/>
                  <a:gd name="connsiteX24" fmla="*/ 617192 w 2716600"/>
                  <a:gd name="connsiteY24" fmla="*/ 2508192 h 2732828"/>
                  <a:gd name="connsiteX25" fmla="*/ 1332872 w 2716600"/>
                  <a:gd name="connsiteY25" fmla="*/ 1074412 h 2732828"/>
                  <a:gd name="connsiteX26" fmla="*/ 1332872 w 2716600"/>
                  <a:gd name="connsiteY26" fmla="*/ 1316368 h 2732828"/>
                  <a:gd name="connsiteX27" fmla="*/ 501352 w 2716600"/>
                  <a:gd name="connsiteY27" fmla="*/ 2423606 h 2732828"/>
                  <a:gd name="connsiteX28" fmla="*/ 497044 w 2716600"/>
                  <a:gd name="connsiteY28" fmla="*/ 2420386 h 2732828"/>
                  <a:gd name="connsiteX29" fmla="*/ 399604 w 2716600"/>
                  <a:gd name="connsiteY29" fmla="*/ 2331826 h 2732828"/>
                  <a:gd name="connsiteX30" fmla="*/ 393564 w 2716600"/>
                  <a:gd name="connsiteY30" fmla="*/ 2325180 h 2732828"/>
                  <a:gd name="connsiteX31" fmla="*/ 1332872 w 2716600"/>
                  <a:gd name="connsiteY31" fmla="*/ 593628 h 2732828"/>
                  <a:gd name="connsiteX32" fmla="*/ 1332872 w 2716600"/>
                  <a:gd name="connsiteY32" fmla="*/ 835582 h 2732828"/>
                  <a:gd name="connsiteX33" fmla="*/ 296748 w 2716600"/>
                  <a:gd name="connsiteY33" fmla="*/ 2215268 h 2732828"/>
                  <a:gd name="connsiteX34" fmla="*/ 232052 w 2716600"/>
                  <a:gd name="connsiteY34" fmla="*/ 2128754 h 2732828"/>
                  <a:gd name="connsiteX35" fmla="*/ 208780 w 2716600"/>
                  <a:gd name="connsiteY35" fmla="*/ 2090448 h 2732828"/>
                  <a:gd name="connsiteX36" fmla="*/ 785296 w 2716600"/>
                  <a:gd name="connsiteY36" fmla="*/ 122362 h 2732828"/>
                  <a:gd name="connsiteX37" fmla="*/ 16124 w 2716600"/>
                  <a:gd name="connsiteY37" fmla="*/ 1146576 h 2732828"/>
                  <a:gd name="connsiteX38" fmla="*/ 24700 w 2716600"/>
                  <a:gd name="connsiteY38" fmla="*/ 1089446 h 2732828"/>
                  <a:gd name="connsiteX39" fmla="*/ 694964 w 2716600"/>
                  <a:gd name="connsiteY39" fmla="*/ 167688 h 2732828"/>
                  <a:gd name="connsiteX40" fmla="*/ 1332872 w 2716600"/>
                  <a:gd name="connsiteY40" fmla="*/ 112838 h 2732828"/>
                  <a:gd name="connsiteX41" fmla="*/ 1332872 w 2716600"/>
                  <a:gd name="connsiteY41" fmla="*/ 354794 h 2732828"/>
                  <a:gd name="connsiteX42" fmla="*/ 132956 w 2716600"/>
                  <a:gd name="connsiteY42" fmla="*/ 1952584 h 2732828"/>
                  <a:gd name="connsiteX43" fmla="*/ 105544 w 2716600"/>
                  <a:gd name="connsiteY43" fmla="*/ 1895680 h 2732828"/>
                  <a:gd name="connsiteX44" fmla="*/ 68988 w 2716600"/>
                  <a:gd name="connsiteY44" fmla="*/ 1795804 h 2732828"/>
                  <a:gd name="connsiteX45" fmla="*/ 1238248 w 2716600"/>
                  <a:gd name="connsiteY45" fmla="*/ 0 h 2732828"/>
                  <a:gd name="connsiteX46" fmla="*/ 22628 w 2716600"/>
                  <a:gd name="connsiteY46" fmla="*/ 1618704 h 2732828"/>
                  <a:gd name="connsiteX47" fmla="*/ 4796 w 2716600"/>
                  <a:gd name="connsiteY47" fmla="*/ 1501878 h 2732828"/>
                  <a:gd name="connsiteX48" fmla="*/ 0 w 2716600"/>
                  <a:gd name="connsiteY48" fmla="*/ 1406878 h 2732828"/>
                  <a:gd name="connsiteX49" fmla="*/ 1030124 w 2716600"/>
                  <a:gd name="connsiteY49" fmla="*/ 35182 h 2732828"/>
                  <a:gd name="connsiteX50" fmla="*/ 1062824 w 2716600"/>
                  <a:gd name="connsiteY50" fmla="*/ 26114 h 2732828"/>
                  <a:gd name="connsiteX51" fmla="*/ 1195804 w 2716600"/>
                  <a:gd name="connsiteY51" fmla="*/ 3060 h 273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2716600" h="2732828">
                    <a:moveTo>
                      <a:pt x="2709504" y="1645244"/>
                    </a:moveTo>
                    <a:lnTo>
                      <a:pt x="2705704" y="1667294"/>
                    </a:lnTo>
                    <a:cubicBezTo>
                      <a:pt x="2617708" y="2059874"/>
                      <a:pt x="2360528" y="2388422"/>
                      <a:pt x="2014648" y="2573024"/>
                    </a:cubicBezTo>
                    <a:lnTo>
                      <a:pt x="2011712" y="2574416"/>
                    </a:lnTo>
                    <a:close/>
                    <a:moveTo>
                      <a:pt x="2534900" y="1396966"/>
                    </a:moveTo>
                    <a:lnTo>
                      <a:pt x="2716600" y="1396966"/>
                    </a:lnTo>
                    <a:lnTo>
                      <a:pt x="1754328" y="2678312"/>
                    </a:lnTo>
                    <a:lnTo>
                      <a:pt x="1642180" y="2706686"/>
                    </a:lnTo>
                    <a:lnTo>
                      <a:pt x="1539764" y="2722070"/>
                    </a:lnTo>
                    <a:close/>
                    <a:moveTo>
                      <a:pt x="2173836" y="1396966"/>
                    </a:moveTo>
                    <a:lnTo>
                      <a:pt x="2355540" y="1396966"/>
                    </a:lnTo>
                    <a:lnTo>
                      <a:pt x="1352328" y="2732828"/>
                    </a:lnTo>
                    <a:lnTo>
                      <a:pt x="1229556" y="2726628"/>
                    </a:lnTo>
                    <a:lnTo>
                      <a:pt x="1180860" y="2719196"/>
                    </a:lnTo>
                    <a:close/>
                    <a:moveTo>
                      <a:pt x="1812768" y="1396966"/>
                    </a:moveTo>
                    <a:lnTo>
                      <a:pt x="1994476" y="1396966"/>
                    </a:lnTo>
                    <a:lnTo>
                      <a:pt x="1024772" y="2688210"/>
                    </a:lnTo>
                    <a:lnTo>
                      <a:pt x="961820" y="2672024"/>
                    </a:lnTo>
                    <a:lnTo>
                      <a:pt x="878200" y="2641420"/>
                    </a:lnTo>
                    <a:close/>
                    <a:moveTo>
                      <a:pt x="1451704" y="1396966"/>
                    </a:moveTo>
                    <a:lnTo>
                      <a:pt x="1496756" y="1396966"/>
                    </a:lnTo>
                    <a:lnTo>
                      <a:pt x="1633412" y="1396966"/>
                    </a:lnTo>
                    <a:lnTo>
                      <a:pt x="743784" y="2581580"/>
                    </a:lnTo>
                    <a:lnTo>
                      <a:pt x="715808" y="2568104"/>
                    </a:lnTo>
                    <a:lnTo>
                      <a:pt x="617192" y="2508192"/>
                    </a:lnTo>
                    <a:close/>
                    <a:moveTo>
                      <a:pt x="1332872" y="1074412"/>
                    </a:moveTo>
                    <a:lnTo>
                      <a:pt x="1332872" y="1316368"/>
                    </a:lnTo>
                    <a:lnTo>
                      <a:pt x="501352" y="2423606"/>
                    </a:lnTo>
                    <a:lnTo>
                      <a:pt x="497044" y="2420386"/>
                    </a:lnTo>
                    <a:cubicBezTo>
                      <a:pt x="463160" y="2392422"/>
                      <a:pt x="430644" y="2362864"/>
                      <a:pt x="399604" y="2331826"/>
                    </a:cubicBezTo>
                    <a:lnTo>
                      <a:pt x="393564" y="2325180"/>
                    </a:lnTo>
                    <a:close/>
                    <a:moveTo>
                      <a:pt x="1332872" y="593628"/>
                    </a:moveTo>
                    <a:lnTo>
                      <a:pt x="1332872" y="835582"/>
                    </a:lnTo>
                    <a:lnTo>
                      <a:pt x="296748" y="2215268"/>
                    </a:lnTo>
                    <a:lnTo>
                      <a:pt x="232052" y="2128754"/>
                    </a:lnTo>
                    <a:lnTo>
                      <a:pt x="208780" y="2090448"/>
                    </a:lnTo>
                    <a:close/>
                    <a:moveTo>
                      <a:pt x="785296" y="122362"/>
                    </a:moveTo>
                    <a:lnTo>
                      <a:pt x="16124" y="1146576"/>
                    </a:lnTo>
                    <a:lnTo>
                      <a:pt x="24700" y="1089446"/>
                    </a:lnTo>
                    <a:cubicBezTo>
                      <a:pt x="104348" y="693640"/>
                      <a:pt x="354352" y="359610"/>
                      <a:pt x="694964" y="167688"/>
                    </a:cubicBezTo>
                    <a:close/>
                    <a:moveTo>
                      <a:pt x="1332872" y="112838"/>
                    </a:moveTo>
                    <a:lnTo>
                      <a:pt x="1332872" y="354794"/>
                    </a:lnTo>
                    <a:lnTo>
                      <a:pt x="132956" y="1952584"/>
                    </a:lnTo>
                    <a:lnTo>
                      <a:pt x="105544" y="1895680"/>
                    </a:lnTo>
                    <a:lnTo>
                      <a:pt x="68988" y="1795804"/>
                    </a:lnTo>
                    <a:close/>
                    <a:moveTo>
                      <a:pt x="1238248" y="0"/>
                    </a:moveTo>
                    <a:lnTo>
                      <a:pt x="22628" y="1618704"/>
                    </a:lnTo>
                    <a:lnTo>
                      <a:pt x="4796" y="1501878"/>
                    </a:lnTo>
                    <a:lnTo>
                      <a:pt x="0" y="1406878"/>
                    </a:lnTo>
                    <a:lnTo>
                      <a:pt x="1030124" y="35182"/>
                    </a:lnTo>
                    <a:lnTo>
                      <a:pt x="1062824" y="26114"/>
                    </a:lnTo>
                    <a:cubicBezTo>
                      <a:pt x="1106396" y="16306"/>
                      <a:pt x="1150760" y="8586"/>
                      <a:pt x="1195804" y="306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CC02E10F-7A3F-4784-A378-D0AF7359DF5D}"/>
                  </a:ext>
                </a:extLst>
              </p:cNvPr>
              <p:cNvSpPr/>
              <p:nvPr/>
            </p:nvSpPr>
            <p:spPr>
              <a:xfrm>
                <a:off x="40694537" y="22943508"/>
                <a:ext cx="517812" cy="1136296"/>
              </a:xfrm>
              <a:custGeom>
                <a:avLst/>
                <a:gdLst>
                  <a:gd name="connsiteX0" fmla="*/ 0 w 517812"/>
                  <a:gd name="connsiteY0" fmla="*/ 0 h 1136296"/>
                  <a:gd name="connsiteX1" fmla="*/ 517812 w 517812"/>
                  <a:gd name="connsiteY1" fmla="*/ 155544 h 1136296"/>
                  <a:gd name="connsiteX2" fmla="*/ 0 w 517812"/>
                  <a:gd name="connsiteY2" fmla="*/ 1136296 h 113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17812" h="1136296">
                    <a:moveTo>
                      <a:pt x="0" y="0"/>
                    </a:moveTo>
                    <a:cubicBezTo>
                      <a:pt x="186672" y="15340"/>
                      <a:pt x="362492" y="68492"/>
                      <a:pt x="517812" y="155544"/>
                    </a:cubicBezTo>
                    <a:lnTo>
                      <a:pt x="0" y="113629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465068EC-CC25-4BB6-9073-132EA5FFC610}"/>
                </a:ext>
              </a:extLst>
            </p:cNvPr>
            <p:cNvGrpSpPr/>
            <p:nvPr/>
          </p:nvGrpSpPr>
          <p:grpSpPr>
            <a:xfrm rot="5400000">
              <a:off x="10259359" y="315909"/>
              <a:ext cx="486480" cy="601021"/>
              <a:chOff x="39244496" y="21524776"/>
              <a:chExt cx="3502409" cy="4327057"/>
            </a:xfrm>
            <a:solidFill>
              <a:schemeClr val="bg1">
                <a:alpha val="28000"/>
              </a:schemeClr>
            </a:solidFill>
          </p:grpSpPr>
          <p:sp>
            <p:nvSpPr>
              <p:cNvPr id="14" name="자유형: 도형 13">
                <a:extLst>
                  <a:ext uri="{FF2B5EF4-FFF2-40B4-BE49-F238E27FC236}">
                    <a16:creationId xmlns:a16="http://schemas.microsoft.com/office/drawing/2014/main" id="{B48C7ADA-6C11-40C7-ADB7-E0F202B385AE}"/>
                  </a:ext>
                </a:extLst>
              </p:cNvPr>
              <p:cNvSpPr/>
              <p:nvPr/>
            </p:nvSpPr>
            <p:spPr>
              <a:xfrm>
                <a:off x="41241556" y="22034055"/>
                <a:ext cx="1505349" cy="1329339"/>
              </a:xfrm>
              <a:custGeom>
                <a:avLst/>
                <a:gdLst>
                  <a:gd name="connsiteX0" fmla="*/ 519068 w 1113310"/>
                  <a:gd name="connsiteY0" fmla="*/ 0 h 983139"/>
                  <a:gd name="connsiteX1" fmla="*/ 1113310 w 1113310"/>
                  <a:gd name="connsiteY1" fmla="*/ 983139 h 983139"/>
                  <a:gd name="connsiteX2" fmla="*/ 0 w 1113310"/>
                  <a:gd name="connsiteY2" fmla="*/ 983139 h 983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3310" h="983139">
                    <a:moveTo>
                      <a:pt x="519068" y="0"/>
                    </a:moveTo>
                    <a:cubicBezTo>
                      <a:pt x="846026" y="216213"/>
                      <a:pt x="1071514" y="572110"/>
                      <a:pt x="1113310" y="983139"/>
                    </a:cubicBezTo>
                    <a:lnTo>
                      <a:pt x="0" y="98313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11B1C6E9-CC41-43F5-B524-CB3BD0EF4685}"/>
                  </a:ext>
                </a:extLst>
              </p:cNvPr>
              <p:cNvSpPr/>
              <p:nvPr/>
            </p:nvSpPr>
            <p:spPr>
              <a:xfrm rot="20228804">
                <a:off x="39244496" y="23119002"/>
                <a:ext cx="2716597" cy="2732831"/>
              </a:xfrm>
              <a:custGeom>
                <a:avLst/>
                <a:gdLst>
                  <a:gd name="connsiteX0" fmla="*/ 2709504 w 2716600"/>
                  <a:gd name="connsiteY0" fmla="*/ 1645244 h 2732828"/>
                  <a:gd name="connsiteX1" fmla="*/ 2705704 w 2716600"/>
                  <a:gd name="connsiteY1" fmla="*/ 1667294 h 2732828"/>
                  <a:gd name="connsiteX2" fmla="*/ 2014648 w 2716600"/>
                  <a:gd name="connsiteY2" fmla="*/ 2573024 h 2732828"/>
                  <a:gd name="connsiteX3" fmla="*/ 2011712 w 2716600"/>
                  <a:gd name="connsiteY3" fmla="*/ 2574416 h 2732828"/>
                  <a:gd name="connsiteX4" fmla="*/ 2534900 w 2716600"/>
                  <a:gd name="connsiteY4" fmla="*/ 1396966 h 2732828"/>
                  <a:gd name="connsiteX5" fmla="*/ 2716600 w 2716600"/>
                  <a:gd name="connsiteY5" fmla="*/ 1396966 h 2732828"/>
                  <a:gd name="connsiteX6" fmla="*/ 1754328 w 2716600"/>
                  <a:gd name="connsiteY6" fmla="*/ 2678312 h 2732828"/>
                  <a:gd name="connsiteX7" fmla="*/ 1642180 w 2716600"/>
                  <a:gd name="connsiteY7" fmla="*/ 2706686 h 2732828"/>
                  <a:gd name="connsiteX8" fmla="*/ 1539764 w 2716600"/>
                  <a:gd name="connsiteY8" fmla="*/ 2722070 h 2732828"/>
                  <a:gd name="connsiteX9" fmla="*/ 2173836 w 2716600"/>
                  <a:gd name="connsiteY9" fmla="*/ 1396966 h 2732828"/>
                  <a:gd name="connsiteX10" fmla="*/ 2355540 w 2716600"/>
                  <a:gd name="connsiteY10" fmla="*/ 1396966 h 2732828"/>
                  <a:gd name="connsiteX11" fmla="*/ 1352328 w 2716600"/>
                  <a:gd name="connsiteY11" fmla="*/ 2732828 h 2732828"/>
                  <a:gd name="connsiteX12" fmla="*/ 1229556 w 2716600"/>
                  <a:gd name="connsiteY12" fmla="*/ 2726628 h 2732828"/>
                  <a:gd name="connsiteX13" fmla="*/ 1180860 w 2716600"/>
                  <a:gd name="connsiteY13" fmla="*/ 2719196 h 2732828"/>
                  <a:gd name="connsiteX14" fmla="*/ 1812768 w 2716600"/>
                  <a:gd name="connsiteY14" fmla="*/ 1396966 h 2732828"/>
                  <a:gd name="connsiteX15" fmla="*/ 1994476 w 2716600"/>
                  <a:gd name="connsiteY15" fmla="*/ 1396966 h 2732828"/>
                  <a:gd name="connsiteX16" fmla="*/ 1024772 w 2716600"/>
                  <a:gd name="connsiteY16" fmla="*/ 2688210 h 2732828"/>
                  <a:gd name="connsiteX17" fmla="*/ 961820 w 2716600"/>
                  <a:gd name="connsiteY17" fmla="*/ 2672024 h 2732828"/>
                  <a:gd name="connsiteX18" fmla="*/ 878200 w 2716600"/>
                  <a:gd name="connsiteY18" fmla="*/ 2641420 h 2732828"/>
                  <a:gd name="connsiteX19" fmla="*/ 1451704 w 2716600"/>
                  <a:gd name="connsiteY19" fmla="*/ 1396966 h 2732828"/>
                  <a:gd name="connsiteX20" fmla="*/ 1496756 w 2716600"/>
                  <a:gd name="connsiteY20" fmla="*/ 1396966 h 2732828"/>
                  <a:gd name="connsiteX21" fmla="*/ 1633412 w 2716600"/>
                  <a:gd name="connsiteY21" fmla="*/ 1396966 h 2732828"/>
                  <a:gd name="connsiteX22" fmla="*/ 743784 w 2716600"/>
                  <a:gd name="connsiteY22" fmla="*/ 2581580 h 2732828"/>
                  <a:gd name="connsiteX23" fmla="*/ 715808 w 2716600"/>
                  <a:gd name="connsiteY23" fmla="*/ 2568104 h 2732828"/>
                  <a:gd name="connsiteX24" fmla="*/ 617192 w 2716600"/>
                  <a:gd name="connsiteY24" fmla="*/ 2508192 h 2732828"/>
                  <a:gd name="connsiteX25" fmla="*/ 1332872 w 2716600"/>
                  <a:gd name="connsiteY25" fmla="*/ 1074412 h 2732828"/>
                  <a:gd name="connsiteX26" fmla="*/ 1332872 w 2716600"/>
                  <a:gd name="connsiteY26" fmla="*/ 1316368 h 2732828"/>
                  <a:gd name="connsiteX27" fmla="*/ 501352 w 2716600"/>
                  <a:gd name="connsiteY27" fmla="*/ 2423606 h 2732828"/>
                  <a:gd name="connsiteX28" fmla="*/ 497044 w 2716600"/>
                  <a:gd name="connsiteY28" fmla="*/ 2420386 h 2732828"/>
                  <a:gd name="connsiteX29" fmla="*/ 399604 w 2716600"/>
                  <a:gd name="connsiteY29" fmla="*/ 2331826 h 2732828"/>
                  <a:gd name="connsiteX30" fmla="*/ 393564 w 2716600"/>
                  <a:gd name="connsiteY30" fmla="*/ 2325180 h 2732828"/>
                  <a:gd name="connsiteX31" fmla="*/ 1332872 w 2716600"/>
                  <a:gd name="connsiteY31" fmla="*/ 593628 h 2732828"/>
                  <a:gd name="connsiteX32" fmla="*/ 1332872 w 2716600"/>
                  <a:gd name="connsiteY32" fmla="*/ 835582 h 2732828"/>
                  <a:gd name="connsiteX33" fmla="*/ 296748 w 2716600"/>
                  <a:gd name="connsiteY33" fmla="*/ 2215268 h 2732828"/>
                  <a:gd name="connsiteX34" fmla="*/ 232052 w 2716600"/>
                  <a:gd name="connsiteY34" fmla="*/ 2128754 h 2732828"/>
                  <a:gd name="connsiteX35" fmla="*/ 208780 w 2716600"/>
                  <a:gd name="connsiteY35" fmla="*/ 2090448 h 2732828"/>
                  <a:gd name="connsiteX36" fmla="*/ 785296 w 2716600"/>
                  <a:gd name="connsiteY36" fmla="*/ 122362 h 2732828"/>
                  <a:gd name="connsiteX37" fmla="*/ 16124 w 2716600"/>
                  <a:gd name="connsiteY37" fmla="*/ 1146576 h 2732828"/>
                  <a:gd name="connsiteX38" fmla="*/ 24700 w 2716600"/>
                  <a:gd name="connsiteY38" fmla="*/ 1089446 h 2732828"/>
                  <a:gd name="connsiteX39" fmla="*/ 694964 w 2716600"/>
                  <a:gd name="connsiteY39" fmla="*/ 167688 h 2732828"/>
                  <a:gd name="connsiteX40" fmla="*/ 1332872 w 2716600"/>
                  <a:gd name="connsiteY40" fmla="*/ 112838 h 2732828"/>
                  <a:gd name="connsiteX41" fmla="*/ 1332872 w 2716600"/>
                  <a:gd name="connsiteY41" fmla="*/ 354794 h 2732828"/>
                  <a:gd name="connsiteX42" fmla="*/ 132956 w 2716600"/>
                  <a:gd name="connsiteY42" fmla="*/ 1952584 h 2732828"/>
                  <a:gd name="connsiteX43" fmla="*/ 105544 w 2716600"/>
                  <a:gd name="connsiteY43" fmla="*/ 1895680 h 2732828"/>
                  <a:gd name="connsiteX44" fmla="*/ 68988 w 2716600"/>
                  <a:gd name="connsiteY44" fmla="*/ 1795804 h 2732828"/>
                  <a:gd name="connsiteX45" fmla="*/ 1238248 w 2716600"/>
                  <a:gd name="connsiteY45" fmla="*/ 0 h 2732828"/>
                  <a:gd name="connsiteX46" fmla="*/ 22628 w 2716600"/>
                  <a:gd name="connsiteY46" fmla="*/ 1618704 h 2732828"/>
                  <a:gd name="connsiteX47" fmla="*/ 4796 w 2716600"/>
                  <a:gd name="connsiteY47" fmla="*/ 1501878 h 2732828"/>
                  <a:gd name="connsiteX48" fmla="*/ 0 w 2716600"/>
                  <a:gd name="connsiteY48" fmla="*/ 1406878 h 2732828"/>
                  <a:gd name="connsiteX49" fmla="*/ 1030124 w 2716600"/>
                  <a:gd name="connsiteY49" fmla="*/ 35182 h 2732828"/>
                  <a:gd name="connsiteX50" fmla="*/ 1062824 w 2716600"/>
                  <a:gd name="connsiteY50" fmla="*/ 26114 h 2732828"/>
                  <a:gd name="connsiteX51" fmla="*/ 1195804 w 2716600"/>
                  <a:gd name="connsiteY51" fmla="*/ 3060 h 273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2716600" h="2732828">
                    <a:moveTo>
                      <a:pt x="2709504" y="1645244"/>
                    </a:moveTo>
                    <a:lnTo>
                      <a:pt x="2705704" y="1667294"/>
                    </a:lnTo>
                    <a:cubicBezTo>
                      <a:pt x="2617708" y="2059874"/>
                      <a:pt x="2360528" y="2388422"/>
                      <a:pt x="2014648" y="2573024"/>
                    </a:cubicBezTo>
                    <a:lnTo>
                      <a:pt x="2011712" y="2574416"/>
                    </a:lnTo>
                    <a:close/>
                    <a:moveTo>
                      <a:pt x="2534900" y="1396966"/>
                    </a:moveTo>
                    <a:lnTo>
                      <a:pt x="2716600" y="1396966"/>
                    </a:lnTo>
                    <a:lnTo>
                      <a:pt x="1754328" y="2678312"/>
                    </a:lnTo>
                    <a:lnTo>
                      <a:pt x="1642180" y="2706686"/>
                    </a:lnTo>
                    <a:lnTo>
                      <a:pt x="1539764" y="2722070"/>
                    </a:lnTo>
                    <a:close/>
                    <a:moveTo>
                      <a:pt x="2173836" y="1396966"/>
                    </a:moveTo>
                    <a:lnTo>
                      <a:pt x="2355540" y="1396966"/>
                    </a:lnTo>
                    <a:lnTo>
                      <a:pt x="1352328" y="2732828"/>
                    </a:lnTo>
                    <a:lnTo>
                      <a:pt x="1229556" y="2726628"/>
                    </a:lnTo>
                    <a:lnTo>
                      <a:pt x="1180860" y="2719196"/>
                    </a:lnTo>
                    <a:close/>
                    <a:moveTo>
                      <a:pt x="1812768" y="1396966"/>
                    </a:moveTo>
                    <a:lnTo>
                      <a:pt x="1994476" y="1396966"/>
                    </a:lnTo>
                    <a:lnTo>
                      <a:pt x="1024772" y="2688210"/>
                    </a:lnTo>
                    <a:lnTo>
                      <a:pt x="961820" y="2672024"/>
                    </a:lnTo>
                    <a:lnTo>
                      <a:pt x="878200" y="2641420"/>
                    </a:lnTo>
                    <a:close/>
                    <a:moveTo>
                      <a:pt x="1451704" y="1396966"/>
                    </a:moveTo>
                    <a:lnTo>
                      <a:pt x="1496756" y="1396966"/>
                    </a:lnTo>
                    <a:lnTo>
                      <a:pt x="1633412" y="1396966"/>
                    </a:lnTo>
                    <a:lnTo>
                      <a:pt x="743784" y="2581580"/>
                    </a:lnTo>
                    <a:lnTo>
                      <a:pt x="715808" y="2568104"/>
                    </a:lnTo>
                    <a:lnTo>
                      <a:pt x="617192" y="2508192"/>
                    </a:lnTo>
                    <a:close/>
                    <a:moveTo>
                      <a:pt x="1332872" y="1074412"/>
                    </a:moveTo>
                    <a:lnTo>
                      <a:pt x="1332872" y="1316368"/>
                    </a:lnTo>
                    <a:lnTo>
                      <a:pt x="501352" y="2423606"/>
                    </a:lnTo>
                    <a:lnTo>
                      <a:pt x="497044" y="2420386"/>
                    </a:lnTo>
                    <a:cubicBezTo>
                      <a:pt x="463160" y="2392422"/>
                      <a:pt x="430644" y="2362864"/>
                      <a:pt x="399604" y="2331826"/>
                    </a:cubicBezTo>
                    <a:lnTo>
                      <a:pt x="393564" y="2325180"/>
                    </a:lnTo>
                    <a:close/>
                    <a:moveTo>
                      <a:pt x="1332872" y="593628"/>
                    </a:moveTo>
                    <a:lnTo>
                      <a:pt x="1332872" y="835582"/>
                    </a:lnTo>
                    <a:lnTo>
                      <a:pt x="296748" y="2215268"/>
                    </a:lnTo>
                    <a:lnTo>
                      <a:pt x="232052" y="2128754"/>
                    </a:lnTo>
                    <a:lnTo>
                      <a:pt x="208780" y="2090448"/>
                    </a:lnTo>
                    <a:close/>
                    <a:moveTo>
                      <a:pt x="785296" y="122362"/>
                    </a:moveTo>
                    <a:lnTo>
                      <a:pt x="16124" y="1146576"/>
                    </a:lnTo>
                    <a:lnTo>
                      <a:pt x="24700" y="1089446"/>
                    </a:lnTo>
                    <a:cubicBezTo>
                      <a:pt x="104348" y="693640"/>
                      <a:pt x="354352" y="359610"/>
                      <a:pt x="694964" y="167688"/>
                    </a:cubicBezTo>
                    <a:close/>
                    <a:moveTo>
                      <a:pt x="1332872" y="112838"/>
                    </a:moveTo>
                    <a:lnTo>
                      <a:pt x="1332872" y="354794"/>
                    </a:lnTo>
                    <a:lnTo>
                      <a:pt x="132956" y="1952584"/>
                    </a:lnTo>
                    <a:lnTo>
                      <a:pt x="105544" y="1895680"/>
                    </a:lnTo>
                    <a:lnTo>
                      <a:pt x="68988" y="1795804"/>
                    </a:lnTo>
                    <a:close/>
                    <a:moveTo>
                      <a:pt x="1238248" y="0"/>
                    </a:moveTo>
                    <a:lnTo>
                      <a:pt x="22628" y="1618704"/>
                    </a:lnTo>
                    <a:lnTo>
                      <a:pt x="4796" y="1501878"/>
                    </a:lnTo>
                    <a:lnTo>
                      <a:pt x="0" y="1406878"/>
                    </a:lnTo>
                    <a:lnTo>
                      <a:pt x="1030124" y="35182"/>
                    </a:lnTo>
                    <a:lnTo>
                      <a:pt x="1062824" y="26114"/>
                    </a:lnTo>
                    <a:cubicBezTo>
                      <a:pt x="1106396" y="16306"/>
                      <a:pt x="1150760" y="8586"/>
                      <a:pt x="1195804" y="306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53F8A2FA-3804-4D69-A3D1-039F898AD4E7}"/>
                  </a:ext>
                </a:extLst>
              </p:cNvPr>
              <p:cNvSpPr/>
              <p:nvPr/>
            </p:nvSpPr>
            <p:spPr>
              <a:xfrm rot="4671447">
                <a:off x="39790069" y="21215533"/>
                <a:ext cx="517810" cy="1136295"/>
              </a:xfrm>
              <a:custGeom>
                <a:avLst/>
                <a:gdLst>
                  <a:gd name="connsiteX0" fmla="*/ 0 w 517812"/>
                  <a:gd name="connsiteY0" fmla="*/ 0 h 1136296"/>
                  <a:gd name="connsiteX1" fmla="*/ 517812 w 517812"/>
                  <a:gd name="connsiteY1" fmla="*/ 155544 h 1136296"/>
                  <a:gd name="connsiteX2" fmla="*/ 0 w 517812"/>
                  <a:gd name="connsiteY2" fmla="*/ 1136296 h 113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17812" h="1136296">
                    <a:moveTo>
                      <a:pt x="0" y="0"/>
                    </a:moveTo>
                    <a:cubicBezTo>
                      <a:pt x="186672" y="15340"/>
                      <a:pt x="362492" y="68492"/>
                      <a:pt x="517812" y="155544"/>
                    </a:cubicBezTo>
                    <a:lnTo>
                      <a:pt x="0" y="113629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21867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94E3AF-AB2D-4190-B4FE-68CDC2ABA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C410A9-C434-4F8A-81CB-56FC9592E1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3B94CD3-0FF9-479A-9660-8496281AFA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91D99C4-8DB7-40E5-BA86-228855594B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EB92880-3E5C-4F18-A5ED-3DF908BCEE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1C3C5C3-F916-4FCD-8952-77CFB869F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B72C1-1657-44F7-AE7B-755F71DC0751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1188137-4469-445F-8904-039A7FD10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9D113B6-E33A-4887-9B87-A3D2326CB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8F0E8-BAF8-4D27-B0D4-303027DBB4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2444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649622-E724-47DC-B0E2-A5B542D11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E32669F-5BE7-4E91-8EF4-03C72ECCF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B72C1-1657-44F7-AE7B-755F71DC0751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FE2117C-BAD1-44D6-9917-4B1F82EBF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D44F7C-4DF5-4FEB-BEF5-6CD404C29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8F0E8-BAF8-4D27-B0D4-303027DBB4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0544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B0A8A5B-B045-4629-A5CC-EA061BA59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B72C1-1657-44F7-AE7B-755F71DC0751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D9A5F9B-3B02-4362-A646-A87E7E07F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1C479A5-8115-44EF-AC85-C8750F11D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8F0E8-BAF8-4D27-B0D4-303027DBB4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6495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B67E7821-0C19-40B1-BBF7-FBA56101AA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160019" y="0"/>
            <a:ext cx="2622619" cy="6858000"/>
          </a:xfrm>
          <a:custGeom>
            <a:avLst/>
            <a:gdLst>
              <a:gd name="connsiteX0" fmla="*/ 0 w 2622619"/>
              <a:gd name="connsiteY0" fmla="*/ 0 h 6858000"/>
              <a:gd name="connsiteX1" fmla="*/ 2622619 w 2622619"/>
              <a:gd name="connsiteY1" fmla="*/ 0 h 6858000"/>
              <a:gd name="connsiteX2" fmla="*/ 2622619 w 2622619"/>
              <a:gd name="connsiteY2" fmla="*/ 6858000 h 6858000"/>
              <a:gd name="connsiteX3" fmla="*/ 0 w 262261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22619" h="6858000">
                <a:moveTo>
                  <a:pt x="0" y="0"/>
                </a:moveTo>
                <a:lnTo>
                  <a:pt x="2622619" y="0"/>
                </a:lnTo>
                <a:lnTo>
                  <a:pt x="262261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3086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B87EAE-2D8E-48EE-83FC-8BF01E1B1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8CAC1BC-0B02-459F-95C3-C2F192852B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2F8527-E02C-4AAA-932D-E0C55F6538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49A32DD-289E-48D4-940C-B9BDBE7D6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B72C1-1657-44F7-AE7B-755F71DC0751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3698C37-C419-4483-8B86-C073A9832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669FE8C-F1C2-40A9-82FE-D84CB3CC8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8F0E8-BAF8-4D27-B0D4-303027DBB4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3256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DC75AA-C079-4F57-BA71-19251D61A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818D71-B20C-44F9-B5A1-A98F029159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551C7D-3CDA-4AAB-ADE4-075C73719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B72C1-1657-44F7-AE7B-755F71DC0751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088081-3CED-4FF8-B98C-7D8E036B2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050B12-5DCA-43F2-A64A-D09C7EDC1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8F0E8-BAF8-4D27-B0D4-303027DBB4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9661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1B6F2D5-D2DE-4A4B-A899-C0DD7B76CA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B23038F-96C6-4AAF-814A-0288D3220D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6AC1A3-643D-4943-9CE4-DE103C737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B72C1-1657-44F7-AE7B-755F71DC0751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C5C4C7-1645-4DE5-98A3-B7CE2CFDD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48C6F0-FDAE-4996-9F09-00E34C521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8F0E8-BAF8-4D27-B0D4-303027DBB4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351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02B8F79-B4D6-4A85-8F09-EEC39F374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6646797-7473-4597-8FA7-B937DFA431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A11D61-1378-4922-8D43-9A1ECF120E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B72C1-1657-44F7-AE7B-755F71DC0751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05D646-5AA3-4E28-AED5-2DBC0AAF82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CDBF4B-BF4B-48E7-9915-2E488D3D61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8F0E8-BAF8-4D27-B0D4-303027DBB4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9501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61" r:id="rId6"/>
    <p:sldLayoutId id="2147483657" r:id="rId7"/>
    <p:sldLayoutId id="2147483658" r:id="rId8"/>
    <p:sldLayoutId id="2147483659" r:id="rId9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1.png"/><Relationship Id="rId5" Type="http://schemas.openxmlformats.org/officeDocument/2006/relationships/image" Target="../media/image3.png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2.png"/><Relationship Id="rId4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C1E9DB2F-9454-4A68-AD53-29FBD8B624D6}"/>
              </a:ext>
            </a:extLst>
          </p:cNvPr>
          <p:cNvGrpSpPr/>
          <p:nvPr/>
        </p:nvGrpSpPr>
        <p:grpSpPr>
          <a:xfrm>
            <a:off x="0" y="-1281"/>
            <a:ext cx="12200833" cy="6859281"/>
            <a:chOff x="0" y="-1281"/>
            <a:chExt cx="12200833" cy="6859281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B6613A75-7706-43F0-85CF-10C29EBA0A3E}"/>
                </a:ext>
              </a:extLst>
            </p:cNvPr>
            <p:cNvSpPr/>
            <p:nvPr/>
          </p:nvSpPr>
          <p:spPr>
            <a:xfrm>
              <a:off x="0" y="1282"/>
              <a:ext cx="12190476" cy="6856718"/>
            </a:xfrm>
            <a:prstGeom prst="rect">
              <a:avLst/>
            </a:prstGeom>
            <a:solidFill>
              <a:schemeClr val="accent5">
                <a:lumMod val="75000"/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pic>
          <p:nvPicPr>
            <p:cNvPr id="64" name="그림 63">
              <a:extLst>
                <a:ext uri="{FF2B5EF4-FFF2-40B4-BE49-F238E27FC236}">
                  <a16:creationId xmlns:a16="http://schemas.microsoft.com/office/drawing/2014/main" id="{7B18BDB0-B83F-44D5-B751-0348C3F35C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833" y="-1281"/>
              <a:ext cx="12192000" cy="6857999"/>
            </a:xfrm>
            <a:prstGeom prst="rect">
              <a:avLst/>
            </a:prstGeom>
          </p:spPr>
        </p:pic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CB744BEE-0630-4508-8735-3336E73382E7}"/>
              </a:ext>
            </a:extLst>
          </p:cNvPr>
          <p:cNvGrpSpPr/>
          <p:nvPr/>
        </p:nvGrpSpPr>
        <p:grpSpPr>
          <a:xfrm>
            <a:off x="8722697" y="3258274"/>
            <a:ext cx="4060137" cy="4060137"/>
            <a:chOff x="8131863" y="2660837"/>
            <a:chExt cx="4060137" cy="4060137"/>
          </a:xfrm>
        </p:grpSpPr>
        <p:grpSp>
          <p:nvGrpSpPr>
            <p:cNvPr id="138" name="그룹 137">
              <a:extLst>
                <a:ext uri="{FF2B5EF4-FFF2-40B4-BE49-F238E27FC236}">
                  <a16:creationId xmlns:a16="http://schemas.microsoft.com/office/drawing/2014/main" id="{BF9BC088-5A57-46C1-A7D8-655DB905C1ED}"/>
                </a:ext>
              </a:extLst>
            </p:cNvPr>
            <p:cNvGrpSpPr/>
            <p:nvPr/>
          </p:nvGrpSpPr>
          <p:grpSpPr>
            <a:xfrm>
              <a:off x="8786206" y="3402403"/>
              <a:ext cx="2751448" cy="2680878"/>
              <a:chOff x="39244492" y="22943508"/>
              <a:chExt cx="2984879" cy="2908322"/>
            </a:xfrm>
            <a:solidFill>
              <a:schemeClr val="accent6">
                <a:lumMod val="20000"/>
                <a:lumOff val="80000"/>
              </a:schemeClr>
            </a:solidFill>
          </p:grpSpPr>
          <p:sp>
            <p:nvSpPr>
              <p:cNvPr id="140" name="자유형: 도형 139">
                <a:extLst>
                  <a:ext uri="{FF2B5EF4-FFF2-40B4-BE49-F238E27FC236}">
                    <a16:creationId xmlns:a16="http://schemas.microsoft.com/office/drawing/2014/main" id="{C0EF7372-E365-4080-B297-2C9FF857969A}"/>
                  </a:ext>
                </a:extLst>
              </p:cNvPr>
              <p:cNvSpPr/>
              <p:nvPr/>
            </p:nvSpPr>
            <p:spPr>
              <a:xfrm>
                <a:off x="40724023" y="23018009"/>
                <a:ext cx="1505348" cy="1329339"/>
              </a:xfrm>
              <a:custGeom>
                <a:avLst/>
                <a:gdLst>
                  <a:gd name="connsiteX0" fmla="*/ 519068 w 1113310"/>
                  <a:gd name="connsiteY0" fmla="*/ 0 h 983139"/>
                  <a:gd name="connsiteX1" fmla="*/ 1113310 w 1113310"/>
                  <a:gd name="connsiteY1" fmla="*/ 983139 h 983139"/>
                  <a:gd name="connsiteX2" fmla="*/ 0 w 1113310"/>
                  <a:gd name="connsiteY2" fmla="*/ 983139 h 983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3310" h="983139">
                    <a:moveTo>
                      <a:pt x="519068" y="0"/>
                    </a:moveTo>
                    <a:cubicBezTo>
                      <a:pt x="846026" y="216213"/>
                      <a:pt x="1071514" y="572110"/>
                      <a:pt x="1113310" y="983139"/>
                    </a:cubicBezTo>
                    <a:lnTo>
                      <a:pt x="0" y="98313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41" name="자유형: 도형 140">
                <a:extLst>
                  <a:ext uri="{FF2B5EF4-FFF2-40B4-BE49-F238E27FC236}">
                    <a16:creationId xmlns:a16="http://schemas.microsoft.com/office/drawing/2014/main" id="{841CA8F9-B77C-4F3E-8394-01B33D43A0FD}"/>
                  </a:ext>
                </a:extLst>
              </p:cNvPr>
              <p:cNvSpPr/>
              <p:nvPr/>
            </p:nvSpPr>
            <p:spPr>
              <a:xfrm>
                <a:off x="39244492" y="23119002"/>
                <a:ext cx="2716600" cy="2732828"/>
              </a:xfrm>
              <a:custGeom>
                <a:avLst/>
                <a:gdLst>
                  <a:gd name="connsiteX0" fmla="*/ 2709504 w 2716600"/>
                  <a:gd name="connsiteY0" fmla="*/ 1645244 h 2732828"/>
                  <a:gd name="connsiteX1" fmla="*/ 2705704 w 2716600"/>
                  <a:gd name="connsiteY1" fmla="*/ 1667294 h 2732828"/>
                  <a:gd name="connsiteX2" fmla="*/ 2014648 w 2716600"/>
                  <a:gd name="connsiteY2" fmla="*/ 2573024 h 2732828"/>
                  <a:gd name="connsiteX3" fmla="*/ 2011712 w 2716600"/>
                  <a:gd name="connsiteY3" fmla="*/ 2574416 h 2732828"/>
                  <a:gd name="connsiteX4" fmla="*/ 2534900 w 2716600"/>
                  <a:gd name="connsiteY4" fmla="*/ 1396966 h 2732828"/>
                  <a:gd name="connsiteX5" fmla="*/ 2716600 w 2716600"/>
                  <a:gd name="connsiteY5" fmla="*/ 1396966 h 2732828"/>
                  <a:gd name="connsiteX6" fmla="*/ 1754328 w 2716600"/>
                  <a:gd name="connsiteY6" fmla="*/ 2678312 h 2732828"/>
                  <a:gd name="connsiteX7" fmla="*/ 1642180 w 2716600"/>
                  <a:gd name="connsiteY7" fmla="*/ 2706686 h 2732828"/>
                  <a:gd name="connsiteX8" fmla="*/ 1539764 w 2716600"/>
                  <a:gd name="connsiteY8" fmla="*/ 2722070 h 2732828"/>
                  <a:gd name="connsiteX9" fmla="*/ 2173836 w 2716600"/>
                  <a:gd name="connsiteY9" fmla="*/ 1396966 h 2732828"/>
                  <a:gd name="connsiteX10" fmla="*/ 2355540 w 2716600"/>
                  <a:gd name="connsiteY10" fmla="*/ 1396966 h 2732828"/>
                  <a:gd name="connsiteX11" fmla="*/ 1352328 w 2716600"/>
                  <a:gd name="connsiteY11" fmla="*/ 2732828 h 2732828"/>
                  <a:gd name="connsiteX12" fmla="*/ 1229556 w 2716600"/>
                  <a:gd name="connsiteY12" fmla="*/ 2726628 h 2732828"/>
                  <a:gd name="connsiteX13" fmla="*/ 1180860 w 2716600"/>
                  <a:gd name="connsiteY13" fmla="*/ 2719196 h 2732828"/>
                  <a:gd name="connsiteX14" fmla="*/ 1812768 w 2716600"/>
                  <a:gd name="connsiteY14" fmla="*/ 1396966 h 2732828"/>
                  <a:gd name="connsiteX15" fmla="*/ 1994476 w 2716600"/>
                  <a:gd name="connsiteY15" fmla="*/ 1396966 h 2732828"/>
                  <a:gd name="connsiteX16" fmla="*/ 1024772 w 2716600"/>
                  <a:gd name="connsiteY16" fmla="*/ 2688210 h 2732828"/>
                  <a:gd name="connsiteX17" fmla="*/ 961820 w 2716600"/>
                  <a:gd name="connsiteY17" fmla="*/ 2672024 h 2732828"/>
                  <a:gd name="connsiteX18" fmla="*/ 878200 w 2716600"/>
                  <a:gd name="connsiteY18" fmla="*/ 2641420 h 2732828"/>
                  <a:gd name="connsiteX19" fmla="*/ 1451704 w 2716600"/>
                  <a:gd name="connsiteY19" fmla="*/ 1396966 h 2732828"/>
                  <a:gd name="connsiteX20" fmla="*/ 1496756 w 2716600"/>
                  <a:gd name="connsiteY20" fmla="*/ 1396966 h 2732828"/>
                  <a:gd name="connsiteX21" fmla="*/ 1633412 w 2716600"/>
                  <a:gd name="connsiteY21" fmla="*/ 1396966 h 2732828"/>
                  <a:gd name="connsiteX22" fmla="*/ 743784 w 2716600"/>
                  <a:gd name="connsiteY22" fmla="*/ 2581580 h 2732828"/>
                  <a:gd name="connsiteX23" fmla="*/ 715808 w 2716600"/>
                  <a:gd name="connsiteY23" fmla="*/ 2568104 h 2732828"/>
                  <a:gd name="connsiteX24" fmla="*/ 617192 w 2716600"/>
                  <a:gd name="connsiteY24" fmla="*/ 2508192 h 2732828"/>
                  <a:gd name="connsiteX25" fmla="*/ 1332872 w 2716600"/>
                  <a:gd name="connsiteY25" fmla="*/ 1074412 h 2732828"/>
                  <a:gd name="connsiteX26" fmla="*/ 1332872 w 2716600"/>
                  <a:gd name="connsiteY26" fmla="*/ 1316368 h 2732828"/>
                  <a:gd name="connsiteX27" fmla="*/ 501352 w 2716600"/>
                  <a:gd name="connsiteY27" fmla="*/ 2423606 h 2732828"/>
                  <a:gd name="connsiteX28" fmla="*/ 497044 w 2716600"/>
                  <a:gd name="connsiteY28" fmla="*/ 2420386 h 2732828"/>
                  <a:gd name="connsiteX29" fmla="*/ 399604 w 2716600"/>
                  <a:gd name="connsiteY29" fmla="*/ 2331826 h 2732828"/>
                  <a:gd name="connsiteX30" fmla="*/ 393564 w 2716600"/>
                  <a:gd name="connsiteY30" fmla="*/ 2325180 h 2732828"/>
                  <a:gd name="connsiteX31" fmla="*/ 1332872 w 2716600"/>
                  <a:gd name="connsiteY31" fmla="*/ 593628 h 2732828"/>
                  <a:gd name="connsiteX32" fmla="*/ 1332872 w 2716600"/>
                  <a:gd name="connsiteY32" fmla="*/ 835582 h 2732828"/>
                  <a:gd name="connsiteX33" fmla="*/ 296748 w 2716600"/>
                  <a:gd name="connsiteY33" fmla="*/ 2215268 h 2732828"/>
                  <a:gd name="connsiteX34" fmla="*/ 232052 w 2716600"/>
                  <a:gd name="connsiteY34" fmla="*/ 2128754 h 2732828"/>
                  <a:gd name="connsiteX35" fmla="*/ 208780 w 2716600"/>
                  <a:gd name="connsiteY35" fmla="*/ 2090448 h 2732828"/>
                  <a:gd name="connsiteX36" fmla="*/ 785296 w 2716600"/>
                  <a:gd name="connsiteY36" fmla="*/ 122362 h 2732828"/>
                  <a:gd name="connsiteX37" fmla="*/ 16124 w 2716600"/>
                  <a:gd name="connsiteY37" fmla="*/ 1146576 h 2732828"/>
                  <a:gd name="connsiteX38" fmla="*/ 24700 w 2716600"/>
                  <a:gd name="connsiteY38" fmla="*/ 1089446 h 2732828"/>
                  <a:gd name="connsiteX39" fmla="*/ 694964 w 2716600"/>
                  <a:gd name="connsiteY39" fmla="*/ 167688 h 2732828"/>
                  <a:gd name="connsiteX40" fmla="*/ 1332872 w 2716600"/>
                  <a:gd name="connsiteY40" fmla="*/ 112838 h 2732828"/>
                  <a:gd name="connsiteX41" fmla="*/ 1332872 w 2716600"/>
                  <a:gd name="connsiteY41" fmla="*/ 354794 h 2732828"/>
                  <a:gd name="connsiteX42" fmla="*/ 132956 w 2716600"/>
                  <a:gd name="connsiteY42" fmla="*/ 1952584 h 2732828"/>
                  <a:gd name="connsiteX43" fmla="*/ 105544 w 2716600"/>
                  <a:gd name="connsiteY43" fmla="*/ 1895680 h 2732828"/>
                  <a:gd name="connsiteX44" fmla="*/ 68988 w 2716600"/>
                  <a:gd name="connsiteY44" fmla="*/ 1795804 h 2732828"/>
                  <a:gd name="connsiteX45" fmla="*/ 1238248 w 2716600"/>
                  <a:gd name="connsiteY45" fmla="*/ 0 h 2732828"/>
                  <a:gd name="connsiteX46" fmla="*/ 22628 w 2716600"/>
                  <a:gd name="connsiteY46" fmla="*/ 1618704 h 2732828"/>
                  <a:gd name="connsiteX47" fmla="*/ 4796 w 2716600"/>
                  <a:gd name="connsiteY47" fmla="*/ 1501878 h 2732828"/>
                  <a:gd name="connsiteX48" fmla="*/ 0 w 2716600"/>
                  <a:gd name="connsiteY48" fmla="*/ 1406878 h 2732828"/>
                  <a:gd name="connsiteX49" fmla="*/ 1030124 w 2716600"/>
                  <a:gd name="connsiteY49" fmla="*/ 35182 h 2732828"/>
                  <a:gd name="connsiteX50" fmla="*/ 1062824 w 2716600"/>
                  <a:gd name="connsiteY50" fmla="*/ 26114 h 2732828"/>
                  <a:gd name="connsiteX51" fmla="*/ 1195804 w 2716600"/>
                  <a:gd name="connsiteY51" fmla="*/ 3060 h 273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2716600" h="2732828">
                    <a:moveTo>
                      <a:pt x="2709504" y="1645244"/>
                    </a:moveTo>
                    <a:lnTo>
                      <a:pt x="2705704" y="1667294"/>
                    </a:lnTo>
                    <a:cubicBezTo>
                      <a:pt x="2617708" y="2059874"/>
                      <a:pt x="2360528" y="2388422"/>
                      <a:pt x="2014648" y="2573024"/>
                    </a:cubicBezTo>
                    <a:lnTo>
                      <a:pt x="2011712" y="2574416"/>
                    </a:lnTo>
                    <a:close/>
                    <a:moveTo>
                      <a:pt x="2534900" y="1396966"/>
                    </a:moveTo>
                    <a:lnTo>
                      <a:pt x="2716600" y="1396966"/>
                    </a:lnTo>
                    <a:lnTo>
                      <a:pt x="1754328" y="2678312"/>
                    </a:lnTo>
                    <a:lnTo>
                      <a:pt x="1642180" y="2706686"/>
                    </a:lnTo>
                    <a:lnTo>
                      <a:pt x="1539764" y="2722070"/>
                    </a:lnTo>
                    <a:close/>
                    <a:moveTo>
                      <a:pt x="2173836" y="1396966"/>
                    </a:moveTo>
                    <a:lnTo>
                      <a:pt x="2355540" y="1396966"/>
                    </a:lnTo>
                    <a:lnTo>
                      <a:pt x="1352328" y="2732828"/>
                    </a:lnTo>
                    <a:lnTo>
                      <a:pt x="1229556" y="2726628"/>
                    </a:lnTo>
                    <a:lnTo>
                      <a:pt x="1180860" y="2719196"/>
                    </a:lnTo>
                    <a:close/>
                    <a:moveTo>
                      <a:pt x="1812768" y="1396966"/>
                    </a:moveTo>
                    <a:lnTo>
                      <a:pt x="1994476" y="1396966"/>
                    </a:lnTo>
                    <a:lnTo>
                      <a:pt x="1024772" y="2688210"/>
                    </a:lnTo>
                    <a:lnTo>
                      <a:pt x="961820" y="2672024"/>
                    </a:lnTo>
                    <a:lnTo>
                      <a:pt x="878200" y="2641420"/>
                    </a:lnTo>
                    <a:close/>
                    <a:moveTo>
                      <a:pt x="1451704" y="1396966"/>
                    </a:moveTo>
                    <a:lnTo>
                      <a:pt x="1496756" y="1396966"/>
                    </a:lnTo>
                    <a:lnTo>
                      <a:pt x="1633412" y="1396966"/>
                    </a:lnTo>
                    <a:lnTo>
                      <a:pt x="743784" y="2581580"/>
                    </a:lnTo>
                    <a:lnTo>
                      <a:pt x="715808" y="2568104"/>
                    </a:lnTo>
                    <a:lnTo>
                      <a:pt x="617192" y="2508192"/>
                    </a:lnTo>
                    <a:close/>
                    <a:moveTo>
                      <a:pt x="1332872" y="1074412"/>
                    </a:moveTo>
                    <a:lnTo>
                      <a:pt x="1332872" y="1316368"/>
                    </a:lnTo>
                    <a:lnTo>
                      <a:pt x="501352" y="2423606"/>
                    </a:lnTo>
                    <a:lnTo>
                      <a:pt x="497044" y="2420386"/>
                    </a:lnTo>
                    <a:cubicBezTo>
                      <a:pt x="463160" y="2392422"/>
                      <a:pt x="430644" y="2362864"/>
                      <a:pt x="399604" y="2331826"/>
                    </a:cubicBezTo>
                    <a:lnTo>
                      <a:pt x="393564" y="2325180"/>
                    </a:lnTo>
                    <a:close/>
                    <a:moveTo>
                      <a:pt x="1332872" y="593628"/>
                    </a:moveTo>
                    <a:lnTo>
                      <a:pt x="1332872" y="835582"/>
                    </a:lnTo>
                    <a:lnTo>
                      <a:pt x="296748" y="2215268"/>
                    </a:lnTo>
                    <a:lnTo>
                      <a:pt x="232052" y="2128754"/>
                    </a:lnTo>
                    <a:lnTo>
                      <a:pt x="208780" y="2090448"/>
                    </a:lnTo>
                    <a:close/>
                    <a:moveTo>
                      <a:pt x="785296" y="122362"/>
                    </a:moveTo>
                    <a:lnTo>
                      <a:pt x="16124" y="1146576"/>
                    </a:lnTo>
                    <a:lnTo>
                      <a:pt x="24700" y="1089446"/>
                    </a:lnTo>
                    <a:cubicBezTo>
                      <a:pt x="104348" y="693640"/>
                      <a:pt x="354352" y="359610"/>
                      <a:pt x="694964" y="167688"/>
                    </a:cubicBezTo>
                    <a:close/>
                    <a:moveTo>
                      <a:pt x="1332872" y="112838"/>
                    </a:moveTo>
                    <a:lnTo>
                      <a:pt x="1332872" y="354794"/>
                    </a:lnTo>
                    <a:lnTo>
                      <a:pt x="132956" y="1952584"/>
                    </a:lnTo>
                    <a:lnTo>
                      <a:pt x="105544" y="1895680"/>
                    </a:lnTo>
                    <a:lnTo>
                      <a:pt x="68988" y="1795804"/>
                    </a:lnTo>
                    <a:close/>
                    <a:moveTo>
                      <a:pt x="1238248" y="0"/>
                    </a:moveTo>
                    <a:lnTo>
                      <a:pt x="22628" y="1618704"/>
                    </a:lnTo>
                    <a:lnTo>
                      <a:pt x="4796" y="1501878"/>
                    </a:lnTo>
                    <a:lnTo>
                      <a:pt x="0" y="1406878"/>
                    </a:lnTo>
                    <a:lnTo>
                      <a:pt x="1030124" y="35182"/>
                    </a:lnTo>
                    <a:lnTo>
                      <a:pt x="1062824" y="26114"/>
                    </a:lnTo>
                    <a:cubicBezTo>
                      <a:pt x="1106396" y="16306"/>
                      <a:pt x="1150760" y="8586"/>
                      <a:pt x="1195804" y="30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42" name="자유형: 도형 141">
                <a:extLst>
                  <a:ext uri="{FF2B5EF4-FFF2-40B4-BE49-F238E27FC236}">
                    <a16:creationId xmlns:a16="http://schemas.microsoft.com/office/drawing/2014/main" id="{151F52BC-2690-472A-A598-7EF31F899FFF}"/>
                  </a:ext>
                </a:extLst>
              </p:cNvPr>
              <p:cNvSpPr/>
              <p:nvPr/>
            </p:nvSpPr>
            <p:spPr>
              <a:xfrm>
                <a:off x="40694537" y="22943508"/>
                <a:ext cx="517812" cy="1136296"/>
              </a:xfrm>
              <a:custGeom>
                <a:avLst/>
                <a:gdLst>
                  <a:gd name="connsiteX0" fmla="*/ 0 w 517812"/>
                  <a:gd name="connsiteY0" fmla="*/ 0 h 1136296"/>
                  <a:gd name="connsiteX1" fmla="*/ 517812 w 517812"/>
                  <a:gd name="connsiteY1" fmla="*/ 155544 h 1136296"/>
                  <a:gd name="connsiteX2" fmla="*/ 0 w 517812"/>
                  <a:gd name="connsiteY2" fmla="*/ 1136296 h 113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17812" h="1136296">
                    <a:moveTo>
                      <a:pt x="0" y="0"/>
                    </a:moveTo>
                    <a:cubicBezTo>
                      <a:pt x="186672" y="15340"/>
                      <a:pt x="362492" y="68492"/>
                      <a:pt x="517812" y="155544"/>
                    </a:cubicBezTo>
                    <a:lnTo>
                      <a:pt x="0" y="113629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3A948D6A-5F3E-4ABF-9EA5-8504931325D0}"/>
                </a:ext>
              </a:extLst>
            </p:cNvPr>
            <p:cNvSpPr/>
            <p:nvPr/>
          </p:nvSpPr>
          <p:spPr>
            <a:xfrm>
              <a:off x="8131863" y="2660837"/>
              <a:ext cx="4060137" cy="4060137"/>
            </a:xfrm>
            <a:prstGeom prst="ellipse">
              <a:avLst/>
            </a:prstGeom>
            <a:no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6" name="TextBox 135">
            <a:extLst>
              <a:ext uri="{FF2B5EF4-FFF2-40B4-BE49-F238E27FC236}">
                <a16:creationId xmlns:a16="http://schemas.microsoft.com/office/drawing/2014/main" id="{6BB5A3D3-8818-42A6-807A-A5DA65B43A15}"/>
              </a:ext>
            </a:extLst>
          </p:cNvPr>
          <p:cNvSpPr txBox="1"/>
          <p:nvPr/>
        </p:nvSpPr>
        <p:spPr>
          <a:xfrm>
            <a:off x="907771" y="2734152"/>
            <a:ext cx="10374934" cy="647165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marR="63500" indent="0" algn="ctr" fontAlgn="base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tabLst>
                <a:tab pos="1270" algn="l"/>
              </a:tabLst>
            </a:pPr>
            <a:r>
              <a:rPr lang="ko-KR" altLang="en-US" sz="2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데이터를 활용한 탐색적 데이터 분석 및 가이드라인 도표 제작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A21640B5-6E0E-4805-86BE-A9E7B725E41D}"/>
              </a:ext>
            </a:extLst>
          </p:cNvPr>
          <p:cNvSpPr txBox="1"/>
          <p:nvPr/>
        </p:nvSpPr>
        <p:spPr>
          <a:xfrm>
            <a:off x="3294087" y="3392717"/>
            <a:ext cx="5371946" cy="4045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이재석 안성현 최지욱</a:t>
            </a:r>
          </a:p>
        </p:txBody>
      </p: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63EA6C75-22F0-4799-BA41-10043474B94E}"/>
              </a:ext>
            </a:extLst>
          </p:cNvPr>
          <p:cNvGrpSpPr/>
          <p:nvPr/>
        </p:nvGrpSpPr>
        <p:grpSpPr>
          <a:xfrm>
            <a:off x="7339324" y="3617688"/>
            <a:ext cx="2100687" cy="2100687"/>
            <a:chOff x="6469733" y="4690905"/>
            <a:chExt cx="2100687" cy="2100687"/>
          </a:xfrm>
        </p:grpSpPr>
        <p:sp>
          <p:nvSpPr>
            <p:cNvPr id="85" name="타원 84">
              <a:extLst>
                <a:ext uri="{FF2B5EF4-FFF2-40B4-BE49-F238E27FC236}">
                  <a16:creationId xmlns:a16="http://schemas.microsoft.com/office/drawing/2014/main" id="{2CF6EABA-2B64-4CE3-93CE-310407BAA56F}"/>
                </a:ext>
              </a:extLst>
            </p:cNvPr>
            <p:cNvSpPr/>
            <p:nvPr/>
          </p:nvSpPr>
          <p:spPr>
            <a:xfrm>
              <a:off x="6469733" y="4690905"/>
              <a:ext cx="2100687" cy="2100687"/>
            </a:xfrm>
            <a:prstGeom prst="ellipse">
              <a:avLst/>
            </a:prstGeom>
            <a:no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BBD795E8-976F-4F7C-B1FB-E9182863C869}"/>
                </a:ext>
              </a:extLst>
            </p:cNvPr>
            <p:cNvGrpSpPr/>
            <p:nvPr/>
          </p:nvGrpSpPr>
          <p:grpSpPr>
            <a:xfrm>
              <a:off x="6985534" y="5101767"/>
              <a:ext cx="1038436" cy="1278962"/>
              <a:chOff x="9375140" y="4918980"/>
              <a:chExt cx="1149515" cy="1415780"/>
            </a:xfrm>
            <a:solidFill>
              <a:schemeClr val="accent6">
                <a:lumMod val="20000"/>
                <a:lumOff val="80000"/>
                <a:alpha val="29000"/>
              </a:schemeClr>
            </a:solidFill>
          </p:grpSpPr>
          <p:sp>
            <p:nvSpPr>
              <p:cNvPr id="87" name="자유형: 도형 86">
                <a:extLst>
                  <a:ext uri="{FF2B5EF4-FFF2-40B4-BE49-F238E27FC236}">
                    <a16:creationId xmlns:a16="http://schemas.microsoft.com/office/drawing/2014/main" id="{64327032-0E28-4CCD-A7BE-6E9828690D73}"/>
                  </a:ext>
                </a:extLst>
              </p:cNvPr>
              <p:cNvSpPr/>
              <p:nvPr/>
            </p:nvSpPr>
            <p:spPr>
              <a:xfrm rot="2378546">
                <a:off x="9681788" y="4918980"/>
                <a:ext cx="424448" cy="1146503"/>
              </a:xfrm>
              <a:custGeom>
                <a:avLst/>
                <a:gdLst>
                  <a:gd name="connsiteX0" fmla="*/ 342963 w 424448"/>
                  <a:gd name="connsiteY0" fmla="*/ 0 h 1146503"/>
                  <a:gd name="connsiteX1" fmla="*/ 424448 w 424448"/>
                  <a:gd name="connsiteY1" fmla="*/ 140492 h 1146503"/>
                  <a:gd name="connsiteX2" fmla="*/ 376921 w 424448"/>
                  <a:gd name="connsiteY2" fmla="*/ 140492 h 1146503"/>
                  <a:gd name="connsiteX3" fmla="*/ 329813 w 424448"/>
                  <a:gd name="connsiteY3" fmla="*/ 633680 h 1146503"/>
                  <a:gd name="connsiteX4" fmla="*/ 334823 w 424448"/>
                  <a:gd name="connsiteY4" fmla="*/ 657131 h 1146503"/>
                  <a:gd name="connsiteX5" fmla="*/ 327422 w 424448"/>
                  <a:gd name="connsiteY5" fmla="*/ 658712 h 1146503"/>
                  <a:gd name="connsiteX6" fmla="*/ 327335 w 424448"/>
                  <a:gd name="connsiteY6" fmla="*/ 659624 h 1146503"/>
                  <a:gd name="connsiteX7" fmla="*/ 324446 w 424448"/>
                  <a:gd name="connsiteY7" fmla="*/ 659348 h 1146503"/>
                  <a:gd name="connsiteX8" fmla="*/ 124785 w 424448"/>
                  <a:gd name="connsiteY8" fmla="*/ 702007 h 1146503"/>
                  <a:gd name="connsiteX9" fmla="*/ 81410 w 424448"/>
                  <a:gd name="connsiteY9" fmla="*/ 1146503 h 1146503"/>
                  <a:gd name="connsiteX10" fmla="*/ 0 w 424448"/>
                  <a:gd name="connsiteY10" fmla="*/ 1138559 h 1146503"/>
                  <a:gd name="connsiteX11" fmla="*/ 49105 w 424448"/>
                  <a:gd name="connsiteY11" fmla="*/ 635342 h 1146503"/>
                  <a:gd name="connsiteX12" fmla="*/ 53504 w 424448"/>
                  <a:gd name="connsiteY12" fmla="*/ 635771 h 1146503"/>
                  <a:gd name="connsiteX13" fmla="*/ 53059 w 424448"/>
                  <a:gd name="connsiteY13" fmla="*/ 633690 h 1146503"/>
                  <a:gd name="connsiteX14" fmla="*/ 251698 w 424448"/>
                  <a:gd name="connsiteY14" fmla="*/ 591249 h 1146503"/>
                  <a:gd name="connsiteX15" fmla="*/ 294752 w 424448"/>
                  <a:gd name="connsiteY15" fmla="*/ 140492 h 1146503"/>
                  <a:gd name="connsiteX16" fmla="*/ 261478 w 424448"/>
                  <a:gd name="connsiteY16" fmla="*/ 140492 h 1146503"/>
                  <a:gd name="connsiteX0" fmla="*/ 342963 w 424448"/>
                  <a:gd name="connsiteY0" fmla="*/ 0 h 1146503"/>
                  <a:gd name="connsiteX1" fmla="*/ 424448 w 424448"/>
                  <a:gd name="connsiteY1" fmla="*/ 140492 h 1146503"/>
                  <a:gd name="connsiteX2" fmla="*/ 376921 w 424448"/>
                  <a:gd name="connsiteY2" fmla="*/ 140492 h 1146503"/>
                  <a:gd name="connsiteX3" fmla="*/ 329813 w 424448"/>
                  <a:gd name="connsiteY3" fmla="*/ 633680 h 1146503"/>
                  <a:gd name="connsiteX4" fmla="*/ 327422 w 424448"/>
                  <a:gd name="connsiteY4" fmla="*/ 658712 h 1146503"/>
                  <a:gd name="connsiteX5" fmla="*/ 327335 w 424448"/>
                  <a:gd name="connsiteY5" fmla="*/ 659624 h 1146503"/>
                  <a:gd name="connsiteX6" fmla="*/ 324446 w 424448"/>
                  <a:gd name="connsiteY6" fmla="*/ 659348 h 1146503"/>
                  <a:gd name="connsiteX7" fmla="*/ 124785 w 424448"/>
                  <a:gd name="connsiteY7" fmla="*/ 702007 h 1146503"/>
                  <a:gd name="connsiteX8" fmla="*/ 81410 w 424448"/>
                  <a:gd name="connsiteY8" fmla="*/ 1146503 h 1146503"/>
                  <a:gd name="connsiteX9" fmla="*/ 0 w 424448"/>
                  <a:gd name="connsiteY9" fmla="*/ 1138559 h 1146503"/>
                  <a:gd name="connsiteX10" fmla="*/ 49105 w 424448"/>
                  <a:gd name="connsiteY10" fmla="*/ 635342 h 1146503"/>
                  <a:gd name="connsiteX11" fmla="*/ 53504 w 424448"/>
                  <a:gd name="connsiteY11" fmla="*/ 635771 h 1146503"/>
                  <a:gd name="connsiteX12" fmla="*/ 53059 w 424448"/>
                  <a:gd name="connsiteY12" fmla="*/ 633690 h 1146503"/>
                  <a:gd name="connsiteX13" fmla="*/ 251698 w 424448"/>
                  <a:gd name="connsiteY13" fmla="*/ 591249 h 1146503"/>
                  <a:gd name="connsiteX14" fmla="*/ 294752 w 424448"/>
                  <a:gd name="connsiteY14" fmla="*/ 140492 h 1146503"/>
                  <a:gd name="connsiteX15" fmla="*/ 261478 w 424448"/>
                  <a:gd name="connsiteY15" fmla="*/ 140492 h 1146503"/>
                  <a:gd name="connsiteX16" fmla="*/ 342963 w 424448"/>
                  <a:gd name="connsiteY16" fmla="*/ 0 h 1146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24448" h="1146503">
                    <a:moveTo>
                      <a:pt x="342963" y="0"/>
                    </a:moveTo>
                    <a:lnTo>
                      <a:pt x="424448" y="140492"/>
                    </a:lnTo>
                    <a:lnTo>
                      <a:pt x="376921" y="140492"/>
                    </a:lnTo>
                    <a:lnTo>
                      <a:pt x="329813" y="633680"/>
                    </a:lnTo>
                    <a:lnTo>
                      <a:pt x="327422" y="658712"/>
                    </a:lnTo>
                    <a:lnTo>
                      <a:pt x="327335" y="659624"/>
                    </a:lnTo>
                    <a:lnTo>
                      <a:pt x="324446" y="659348"/>
                    </a:lnTo>
                    <a:lnTo>
                      <a:pt x="124785" y="702007"/>
                    </a:lnTo>
                    <a:lnTo>
                      <a:pt x="81410" y="1146503"/>
                    </a:lnTo>
                    <a:lnTo>
                      <a:pt x="0" y="1138559"/>
                    </a:lnTo>
                    <a:lnTo>
                      <a:pt x="49105" y="635342"/>
                    </a:lnTo>
                    <a:lnTo>
                      <a:pt x="53504" y="635771"/>
                    </a:lnTo>
                    <a:cubicBezTo>
                      <a:pt x="53356" y="635077"/>
                      <a:pt x="53207" y="634384"/>
                      <a:pt x="53059" y="633690"/>
                    </a:cubicBezTo>
                    <a:lnTo>
                      <a:pt x="251698" y="591249"/>
                    </a:lnTo>
                    <a:lnTo>
                      <a:pt x="294752" y="140492"/>
                    </a:lnTo>
                    <a:lnTo>
                      <a:pt x="261478" y="140492"/>
                    </a:lnTo>
                    <a:lnTo>
                      <a:pt x="342963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F74C0C87-DB00-4595-B69D-E118CC5EF951}"/>
                  </a:ext>
                </a:extLst>
              </p:cNvPr>
              <p:cNvGrpSpPr/>
              <p:nvPr/>
            </p:nvGrpSpPr>
            <p:grpSpPr>
              <a:xfrm>
                <a:off x="9375140" y="5468619"/>
                <a:ext cx="1149515" cy="866141"/>
                <a:chOff x="5473700" y="988059"/>
                <a:chExt cx="1149515" cy="866141"/>
              </a:xfrm>
              <a:grpFill/>
            </p:grpSpPr>
            <p:sp>
              <p:nvSpPr>
                <p:cNvPr id="89" name="직사각형 88">
                  <a:extLst>
                    <a:ext uri="{FF2B5EF4-FFF2-40B4-BE49-F238E27FC236}">
                      <a16:creationId xmlns:a16="http://schemas.microsoft.com/office/drawing/2014/main" id="{F1770273-4124-4921-8036-952919AA25C4}"/>
                    </a:ext>
                  </a:extLst>
                </p:cNvPr>
                <p:cNvSpPr/>
                <p:nvPr/>
              </p:nvSpPr>
              <p:spPr>
                <a:xfrm>
                  <a:off x="5473700" y="1407160"/>
                  <a:ext cx="205740" cy="447040"/>
                </a:xfrm>
                <a:prstGeom prst="rect">
                  <a:avLst/>
                </a:prstGeom>
                <a:solidFill>
                  <a:schemeClr val="bg1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0" name="직사각형 89">
                  <a:extLst>
                    <a:ext uri="{FF2B5EF4-FFF2-40B4-BE49-F238E27FC236}">
                      <a16:creationId xmlns:a16="http://schemas.microsoft.com/office/drawing/2014/main" id="{054D81E5-1FC6-4E0C-B261-F1C1F8FF3725}"/>
                    </a:ext>
                  </a:extLst>
                </p:cNvPr>
                <p:cNvSpPr/>
                <p:nvPr/>
              </p:nvSpPr>
              <p:spPr>
                <a:xfrm>
                  <a:off x="6102883" y="1407160"/>
                  <a:ext cx="205740" cy="447040"/>
                </a:xfrm>
                <a:prstGeom prst="rect">
                  <a:avLst/>
                </a:prstGeom>
                <a:solidFill>
                  <a:schemeClr val="bg1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1" name="자유형: 도형 90">
                  <a:extLst>
                    <a:ext uri="{FF2B5EF4-FFF2-40B4-BE49-F238E27FC236}">
                      <a16:creationId xmlns:a16="http://schemas.microsoft.com/office/drawing/2014/main" id="{389BAF76-F82B-4294-8097-3960A8659EAF}"/>
                    </a:ext>
                  </a:extLst>
                </p:cNvPr>
                <p:cNvSpPr/>
                <p:nvPr/>
              </p:nvSpPr>
              <p:spPr>
                <a:xfrm>
                  <a:off x="6417475" y="988059"/>
                  <a:ext cx="205740" cy="866140"/>
                </a:xfrm>
                <a:custGeom>
                  <a:avLst/>
                  <a:gdLst>
                    <a:gd name="connsiteX0" fmla="*/ 205740 w 205740"/>
                    <a:gd name="connsiteY0" fmla="*/ 845068 h 866140"/>
                    <a:gd name="connsiteX1" fmla="*/ 205740 w 205740"/>
                    <a:gd name="connsiteY1" fmla="*/ 866140 h 866140"/>
                    <a:gd name="connsiteX2" fmla="*/ 193574 w 205740"/>
                    <a:gd name="connsiteY2" fmla="*/ 866140 h 866140"/>
                    <a:gd name="connsiteX3" fmla="*/ 205740 w 205740"/>
                    <a:gd name="connsiteY3" fmla="*/ 669810 h 866140"/>
                    <a:gd name="connsiteX4" fmla="*/ 205740 w 205740"/>
                    <a:gd name="connsiteY4" fmla="*/ 776488 h 866140"/>
                    <a:gd name="connsiteX5" fmla="*/ 153980 w 205740"/>
                    <a:gd name="connsiteY5" fmla="*/ 866140 h 866140"/>
                    <a:gd name="connsiteX6" fmla="*/ 92389 w 205740"/>
                    <a:gd name="connsiteY6" fmla="*/ 866140 h 866140"/>
                    <a:gd name="connsiteX7" fmla="*/ 205740 w 205740"/>
                    <a:gd name="connsiteY7" fmla="*/ 494549 h 866140"/>
                    <a:gd name="connsiteX8" fmla="*/ 205740 w 205740"/>
                    <a:gd name="connsiteY8" fmla="*/ 601230 h 866140"/>
                    <a:gd name="connsiteX9" fmla="*/ 52794 w 205740"/>
                    <a:gd name="connsiteY9" fmla="*/ 866140 h 866140"/>
                    <a:gd name="connsiteX10" fmla="*/ 0 w 205740"/>
                    <a:gd name="connsiteY10" fmla="*/ 866140 h 866140"/>
                    <a:gd name="connsiteX11" fmla="*/ 0 w 205740"/>
                    <a:gd name="connsiteY11" fmla="*/ 850902 h 866140"/>
                    <a:gd name="connsiteX12" fmla="*/ 205740 w 205740"/>
                    <a:gd name="connsiteY12" fmla="*/ 319289 h 866140"/>
                    <a:gd name="connsiteX13" fmla="*/ 205740 w 205740"/>
                    <a:gd name="connsiteY13" fmla="*/ 425969 h 866140"/>
                    <a:gd name="connsiteX14" fmla="*/ 0 w 205740"/>
                    <a:gd name="connsiteY14" fmla="*/ 782322 h 866140"/>
                    <a:gd name="connsiteX15" fmla="*/ 0 w 205740"/>
                    <a:gd name="connsiteY15" fmla="*/ 675641 h 866140"/>
                    <a:gd name="connsiteX16" fmla="*/ 205740 w 205740"/>
                    <a:gd name="connsiteY16" fmla="*/ 149109 h 866140"/>
                    <a:gd name="connsiteX17" fmla="*/ 205740 w 205740"/>
                    <a:gd name="connsiteY17" fmla="*/ 255790 h 866140"/>
                    <a:gd name="connsiteX18" fmla="*/ 0 w 205740"/>
                    <a:gd name="connsiteY18" fmla="*/ 612142 h 866140"/>
                    <a:gd name="connsiteX19" fmla="*/ 0 w 205740"/>
                    <a:gd name="connsiteY19" fmla="*/ 505461 h 866140"/>
                    <a:gd name="connsiteX20" fmla="*/ 190642 w 205740"/>
                    <a:gd name="connsiteY20" fmla="*/ 0 h 866140"/>
                    <a:gd name="connsiteX21" fmla="*/ 205740 w 205740"/>
                    <a:gd name="connsiteY21" fmla="*/ 0 h 866140"/>
                    <a:gd name="connsiteX22" fmla="*/ 205740 w 205740"/>
                    <a:gd name="connsiteY22" fmla="*/ 80529 h 866140"/>
                    <a:gd name="connsiteX23" fmla="*/ 0 w 205740"/>
                    <a:gd name="connsiteY23" fmla="*/ 436881 h 866140"/>
                    <a:gd name="connsiteX24" fmla="*/ 0 w 205740"/>
                    <a:gd name="connsiteY24" fmla="*/ 330201 h 866140"/>
                    <a:gd name="connsiteX25" fmla="*/ 89455 w 205740"/>
                    <a:gd name="connsiteY25" fmla="*/ 0 h 866140"/>
                    <a:gd name="connsiteX26" fmla="*/ 151047 w 205740"/>
                    <a:gd name="connsiteY26" fmla="*/ 0 h 866140"/>
                    <a:gd name="connsiteX27" fmla="*/ 0 w 205740"/>
                    <a:gd name="connsiteY27" fmla="*/ 261621 h 866140"/>
                    <a:gd name="connsiteX28" fmla="*/ 0 w 205740"/>
                    <a:gd name="connsiteY28" fmla="*/ 154941 h 866140"/>
                    <a:gd name="connsiteX29" fmla="*/ 0 w 205740"/>
                    <a:gd name="connsiteY29" fmla="*/ 0 h 866140"/>
                    <a:gd name="connsiteX30" fmla="*/ 49860 w 205740"/>
                    <a:gd name="connsiteY30" fmla="*/ 0 h 866140"/>
                    <a:gd name="connsiteX31" fmla="*/ 0 w 205740"/>
                    <a:gd name="connsiteY31" fmla="*/ 86361 h 866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205740" h="866140">
                      <a:moveTo>
                        <a:pt x="205740" y="845068"/>
                      </a:moveTo>
                      <a:lnTo>
                        <a:pt x="205740" y="866140"/>
                      </a:lnTo>
                      <a:lnTo>
                        <a:pt x="193574" y="866140"/>
                      </a:lnTo>
                      <a:close/>
                      <a:moveTo>
                        <a:pt x="205740" y="669810"/>
                      </a:moveTo>
                      <a:lnTo>
                        <a:pt x="205740" y="776488"/>
                      </a:lnTo>
                      <a:lnTo>
                        <a:pt x="153980" y="866140"/>
                      </a:lnTo>
                      <a:lnTo>
                        <a:pt x="92389" y="866140"/>
                      </a:lnTo>
                      <a:close/>
                      <a:moveTo>
                        <a:pt x="205740" y="494549"/>
                      </a:moveTo>
                      <a:lnTo>
                        <a:pt x="205740" y="601230"/>
                      </a:lnTo>
                      <a:lnTo>
                        <a:pt x="52794" y="866140"/>
                      </a:lnTo>
                      <a:lnTo>
                        <a:pt x="0" y="866140"/>
                      </a:lnTo>
                      <a:lnTo>
                        <a:pt x="0" y="850902"/>
                      </a:lnTo>
                      <a:close/>
                      <a:moveTo>
                        <a:pt x="205740" y="319289"/>
                      </a:moveTo>
                      <a:lnTo>
                        <a:pt x="205740" y="425969"/>
                      </a:lnTo>
                      <a:lnTo>
                        <a:pt x="0" y="782322"/>
                      </a:lnTo>
                      <a:lnTo>
                        <a:pt x="0" y="675641"/>
                      </a:lnTo>
                      <a:close/>
                      <a:moveTo>
                        <a:pt x="205740" y="149109"/>
                      </a:moveTo>
                      <a:lnTo>
                        <a:pt x="205740" y="255790"/>
                      </a:lnTo>
                      <a:lnTo>
                        <a:pt x="0" y="612142"/>
                      </a:lnTo>
                      <a:lnTo>
                        <a:pt x="0" y="505461"/>
                      </a:lnTo>
                      <a:close/>
                      <a:moveTo>
                        <a:pt x="190642" y="0"/>
                      </a:moveTo>
                      <a:lnTo>
                        <a:pt x="205740" y="0"/>
                      </a:lnTo>
                      <a:lnTo>
                        <a:pt x="205740" y="80529"/>
                      </a:lnTo>
                      <a:lnTo>
                        <a:pt x="0" y="436881"/>
                      </a:lnTo>
                      <a:lnTo>
                        <a:pt x="0" y="330201"/>
                      </a:lnTo>
                      <a:close/>
                      <a:moveTo>
                        <a:pt x="89455" y="0"/>
                      </a:moveTo>
                      <a:lnTo>
                        <a:pt x="151047" y="0"/>
                      </a:lnTo>
                      <a:lnTo>
                        <a:pt x="0" y="261621"/>
                      </a:lnTo>
                      <a:lnTo>
                        <a:pt x="0" y="154941"/>
                      </a:lnTo>
                      <a:close/>
                      <a:moveTo>
                        <a:pt x="0" y="0"/>
                      </a:moveTo>
                      <a:lnTo>
                        <a:pt x="49860" y="0"/>
                      </a:lnTo>
                      <a:lnTo>
                        <a:pt x="0" y="86361"/>
                      </a:lnTo>
                      <a:close/>
                    </a:path>
                  </a:pathLst>
                </a:custGeom>
                <a:solidFill>
                  <a:schemeClr val="bg1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2" name="자유형: 도형 91">
                  <a:extLst>
                    <a:ext uri="{FF2B5EF4-FFF2-40B4-BE49-F238E27FC236}">
                      <a16:creationId xmlns:a16="http://schemas.microsoft.com/office/drawing/2014/main" id="{C65A1BCF-4B9F-4770-8506-CC6BF6FBC773}"/>
                    </a:ext>
                  </a:extLst>
                </p:cNvPr>
                <p:cNvSpPr/>
                <p:nvPr/>
              </p:nvSpPr>
              <p:spPr>
                <a:xfrm>
                  <a:off x="5788291" y="1249535"/>
                  <a:ext cx="205741" cy="604520"/>
                </a:xfrm>
                <a:custGeom>
                  <a:avLst/>
                  <a:gdLst>
                    <a:gd name="connsiteX0" fmla="*/ 205741 w 205741"/>
                    <a:gd name="connsiteY0" fmla="*/ 588138 h 604520"/>
                    <a:gd name="connsiteX1" fmla="*/ 205741 w 205741"/>
                    <a:gd name="connsiteY1" fmla="*/ 604520 h 604520"/>
                    <a:gd name="connsiteX2" fmla="*/ 196283 w 205741"/>
                    <a:gd name="connsiteY2" fmla="*/ 604520 h 604520"/>
                    <a:gd name="connsiteX3" fmla="*/ 205740 w 205741"/>
                    <a:gd name="connsiteY3" fmla="*/ 417959 h 604520"/>
                    <a:gd name="connsiteX4" fmla="*/ 205741 w 205741"/>
                    <a:gd name="connsiteY4" fmla="*/ 524638 h 604520"/>
                    <a:gd name="connsiteX5" fmla="*/ 159621 w 205741"/>
                    <a:gd name="connsiteY5" fmla="*/ 604520 h 604520"/>
                    <a:gd name="connsiteX6" fmla="*/ 98028 w 205741"/>
                    <a:gd name="connsiteY6" fmla="*/ 604520 h 604520"/>
                    <a:gd name="connsiteX7" fmla="*/ 205741 w 205741"/>
                    <a:gd name="connsiteY7" fmla="*/ 242698 h 604520"/>
                    <a:gd name="connsiteX8" fmla="*/ 205740 w 205741"/>
                    <a:gd name="connsiteY8" fmla="*/ 349379 h 604520"/>
                    <a:gd name="connsiteX9" fmla="*/ 58434 w 205741"/>
                    <a:gd name="connsiteY9" fmla="*/ 604520 h 604520"/>
                    <a:gd name="connsiteX10" fmla="*/ 0 w 205741"/>
                    <a:gd name="connsiteY10" fmla="*/ 604520 h 604520"/>
                    <a:gd name="connsiteX11" fmla="*/ 0 w 205741"/>
                    <a:gd name="connsiteY11" fmla="*/ 599050 h 604520"/>
                    <a:gd name="connsiteX12" fmla="*/ 205741 w 205741"/>
                    <a:gd name="connsiteY12" fmla="*/ 67438 h 604520"/>
                    <a:gd name="connsiteX13" fmla="*/ 205741 w 205741"/>
                    <a:gd name="connsiteY13" fmla="*/ 174118 h 604520"/>
                    <a:gd name="connsiteX14" fmla="*/ 0 w 205741"/>
                    <a:gd name="connsiteY14" fmla="*/ 530470 h 604520"/>
                    <a:gd name="connsiteX15" fmla="*/ 0 w 205741"/>
                    <a:gd name="connsiteY15" fmla="*/ 423790 h 604520"/>
                    <a:gd name="connsiteX16" fmla="*/ 2708 w 205741"/>
                    <a:gd name="connsiteY16" fmla="*/ 1 h 604520"/>
                    <a:gd name="connsiteX17" fmla="*/ 0 w 205741"/>
                    <a:gd name="connsiteY17" fmla="*/ 4690 h 604520"/>
                    <a:gd name="connsiteX18" fmla="*/ 0 w 205741"/>
                    <a:gd name="connsiteY18" fmla="*/ 1 h 604520"/>
                    <a:gd name="connsiteX19" fmla="*/ 205081 w 205741"/>
                    <a:gd name="connsiteY19" fmla="*/ 0 h 604520"/>
                    <a:gd name="connsiteX20" fmla="*/ 0 w 205741"/>
                    <a:gd name="connsiteY20" fmla="*/ 355210 h 604520"/>
                    <a:gd name="connsiteX21" fmla="*/ 0 w 205741"/>
                    <a:gd name="connsiteY21" fmla="*/ 248531 h 604520"/>
                    <a:gd name="connsiteX22" fmla="*/ 143490 w 205741"/>
                    <a:gd name="connsiteY22" fmla="*/ 0 h 604520"/>
                    <a:gd name="connsiteX23" fmla="*/ 103894 w 205741"/>
                    <a:gd name="connsiteY23" fmla="*/ 0 h 604520"/>
                    <a:gd name="connsiteX24" fmla="*/ 0 w 205741"/>
                    <a:gd name="connsiteY24" fmla="*/ 179951 h 604520"/>
                    <a:gd name="connsiteX25" fmla="*/ 0 w 205741"/>
                    <a:gd name="connsiteY25" fmla="*/ 73270 h 604520"/>
                    <a:gd name="connsiteX26" fmla="*/ 42303 w 205741"/>
                    <a:gd name="connsiteY26" fmla="*/ 0 h 6045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205741" h="604520">
                      <a:moveTo>
                        <a:pt x="205741" y="588138"/>
                      </a:moveTo>
                      <a:lnTo>
                        <a:pt x="205741" y="604520"/>
                      </a:lnTo>
                      <a:lnTo>
                        <a:pt x="196283" y="604520"/>
                      </a:lnTo>
                      <a:close/>
                      <a:moveTo>
                        <a:pt x="205740" y="417959"/>
                      </a:moveTo>
                      <a:lnTo>
                        <a:pt x="205741" y="524638"/>
                      </a:lnTo>
                      <a:lnTo>
                        <a:pt x="159621" y="604520"/>
                      </a:lnTo>
                      <a:lnTo>
                        <a:pt x="98028" y="604520"/>
                      </a:lnTo>
                      <a:close/>
                      <a:moveTo>
                        <a:pt x="205741" y="242698"/>
                      </a:moveTo>
                      <a:lnTo>
                        <a:pt x="205740" y="349379"/>
                      </a:lnTo>
                      <a:lnTo>
                        <a:pt x="58434" y="604520"/>
                      </a:lnTo>
                      <a:lnTo>
                        <a:pt x="0" y="604520"/>
                      </a:lnTo>
                      <a:lnTo>
                        <a:pt x="0" y="599050"/>
                      </a:lnTo>
                      <a:close/>
                      <a:moveTo>
                        <a:pt x="205741" y="67438"/>
                      </a:moveTo>
                      <a:lnTo>
                        <a:pt x="205741" y="174118"/>
                      </a:lnTo>
                      <a:lnTo>
                        <a:pt x="0" y="530470"/>
                      </a:lnTo>
                      <a:lnTo>
                        <a:pt x="0" y="423790"/>
                      </a:lnTo>
                      <a:close/>
                      <a:moveTo>
                        <a:pt x="2708" y="1"/>
                      </a:moveTo>
                      <a:lnTo>
                        <a:pt x="0" y="4690"/>
                      </a:lnTo>
                      <a:lnTo>
                        <a:pt x="0" y="1"/>
                      </a:lnTo>
                      <a:close/>
                      <a:moveTo>
                        <a:pt x="205081" y="0"/>
                      </a:moveTo>
                      <a:lnTo>
                        <a:pt x="0" y="355210"/>
                      </a:lnTo>
                      <a:lnTo>
                        <a:pt x="0" y="248531"/>
                      </a:lnTo>
                      <a:lnTo>
                        <a:pt x="143490" y="0"/>
                      </a:lnTo>
                      <a:close/>
                      <a:moveTo>
                        <a:pt x="103894" y="0"/>
                      </a:moveTo>
                      <a:lnTo>
                        <a:pt x="0" y="179951"/>
                      </a:lnTo>
                      <a:lnTo>
                        <a:pt x="0" y="73270"/>
                      </a:lnTo>
                      <a:lnTo>
                        <a:pt x="42303" y="0"/>
                      </a:lnTo>
                      <a:close/>
                    </a:path>
                  </a:pathLst>
                </a:custGeom>
                <a:solidFill>
                  <a:schemeClr val="bg1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A3484874-404E-4436-B4EA-EAC9F5B8D743}"/>
              </a:ext>
            </a:extLst>
          </p:cNvPr>
          <p:cNvGrpSpPr/>
          <p:nvPr/>
        </p:nvGrpSpPr>
        <p:grpSpPr>
          <a:xfrm>
            <a:off x="167628" y="181770"/>
            <a:ext cx="2910179" cy="2669217"/>
            <a:chOff x="151979" y="285828"/>
            <a:chExt cx="1029122" cy="943911"/>
          </a:xfrm>
        </p:grpSpPr>
        <p:sp>
          <p:nvSpPr>
            <p:cNvPr id="108" name="자유형: 도형 107">
              <a:extLst>
                <a:ext uri="{FF2B5EF4-FFF2-40B4-BE49-F238E27FC236}">
                  <a16:creationId xmlns:a16="http://schemas.microsoft.com/office/drawing/2014/main" id="{10A1ECEB-BDDD-486B-8BD1-0015BE346B6D}"/>
                </a:ext>
              </a:extLst>
            </p:cNvPr>
            <p:cNvSpPr/>
            <p:nvPr/>
          </p:nvSpPr>
          <p:spPr>
            <a:xfrm>
              <a:off x="151979" y="285828"/>
              <a:ext cx="1029122" cy="943911"/>
            </a:xfrm>
            <a:custGeom>
              <a:avLst/>
              <a:gdLst>
                <a:gd name="connsiteX0" fmla="*/ 905062 w 1029122"/>
                <a:gd name="connsiteY0" fmla="*/ 0 h 943911"/>
                <a:gd name="connsiteX1" fmla="*/ 1029122 w 1029122"/>
                <a:gd name="connsiteY1" fmla="*/ 124060 h 943911"/>
                <a:gd name="connsiteX2" fmla="*/ 905062 w 1029122"/>
                <a:gd name="connsiteY2" fmla="*/ 248120 h 943911"/>
                <a:gd name="connsiteX3" fmla="*/ 877213 w 1029122"/>
                <a:gd name="connsiteY3" fmla="*/ 242497 h 943911"/>
                <a:gd name="connsiteX4" fmla="*/ 681680 w 1029122"/>
                <a:gd name="connsiteY4" fmla="*/ 581170 h 943911"/>
                <a:gd name="connsiteX5" fmla="*/ 707366 w 1029122"/>
                <a:gd name="connsiteY5" fmla="*/ 619267 h 943911"/>
                <a:gd name="connsiteX6" fmla="*/ 717115 w 1029122"/>
                <a:gd name="connsiteY6" fmla="*/ 667557 h 943911"/>
                <a:gd name="connsiteX7" fmla="*/ 593055 w 1029122"/>
                <a:gd name="connsiteY7" fmla="*/ 791617 h 943911"/>
                <a:gd name="connsiteX8" fmla="*/ 468995 w 1029122"/>
                <a:gd name="connsiteY8" fmla="*/ 667557 h 943911"/>
                <a:gd name="connsiteX9" fmla="*/ 478744 w 1029122"/>
                <a:gd name="connsiteY9" fmla="*/ 619267 h 943911"/>
                <a:gd name="connsiteX10" fmla="*/ 497430 w 1029122"/>
                <a:gd name="connsiteY10" fmla="*/ 591554 h 943911"/>
                <a:gd name="connsiteX11" fmla="*/ 425110 w 1029122"/>
                <a:gd name="connsiteY11" fmla="*/ 466291 h 943911"/>
                <a:gd name="connsiteX12" fmla="*/ 392643 w 1029122"/>
                <a:gd name="connsiteY12" fmla="*/ 472846 h 943911"/>
                <a:gd name="connsiteX13" fmla="*/ 372314 w 1029122"/>
                <a:gd name="connsiteY13" fmla="*/ 468742 h 943911"/>
                <a:gd name="connsiteX14" fmla="*/ 216343 w 1029122"/>
                <a:gd name="connsiteY14" fmla="*/ 738890 h 943911"/>
                <a:gd name="connsiteX15" fmla="*/ 238371 w 1029122"/>
                <a:gd name="connsiteY15" fmla="*/ 771561 h 943911"/>
                <a:gd name="connsiteX16" fmla="*/ 248120 w 1029122"/>
                <a:gd name="connsiteY16" fmla="*/ 819851 h 943911"/>
                <a:gd name="connsiteX17" fmla="*/ 124060 w 1029122"/>
                <a:gd name="connsiteY17" fmla="*/ 943911 h 943911"/>
                <a:gd name="connsiteX18" fmla="*/ 0 w 1029122"/>
                <a:gd name="connsiteY18" fmla="*/ 819851 h 943911"/>
                <a:gd name="connsiteX19" fmla="*/ 124060 w 1029122"/>
                <a:gd name="connsiteY19" fmla="*/ 695791 h 943911"/>
                <a:gd name="connsiteX20" fmla="*/ 144552 w 1029122"/>
                <a:gd name="connsiteY20" fmla="*/ 699928 h 943911"/>
                <a:gd name="connsiteX21" fmla="*/ 300457 w 1029122"/>
                <a:gd name="connsiteY21" fmla="*/ 429891 h 943911"/>
                <a:gd name="connsiteX22" fmla="*/ 278332 w 1029122"/>
                <a:gd name="connsiteY22" fmla="*/ 397076 h 943911"/>
                <a:gd name="connsiteX23" fmla="*/ 268583 w 1029122"/>
                <a:gd name="connsiteY23" fmla="*/ 348786 h 943911"/>
                <a:gd name="connsiteX24" fmla="*/ 392643 w 1029122"/>
                <a:gd name="connsiteY24" fmla="*/ 224726 h 943911"/>
                <a:gd name="connsiteX25" fmla="*/ 516703 w 1029122"/>
                <a:gd name="connsiteY25" fmla="*/ 348786 h 943911"/>
                <a:gd name="connsiteX26" fmla="*/ 506954 w 1029122"/>
                <a:gd name="connsiteY26" fmla="*/ 397076 h 943911"/>
                <a:gd name="connsiteX27" fmla="*/ 492129 w 1029122"/>
                <a:gd name="connsiteY27" fmla="*/ 419064 h 943911"/>
                <a:gd name="connsiteX28" fmla="*/ 567006 w 1029122"/>
                <a:gd name="connsiteY28" fmla="*/ 548756 h 943911"/>
                <a:gd name="connsiteX29" fmla="*/ 593055 w 1029122"/>
                <a:gd name="connsiteY29" fmla="*/ 543497 h 943911"/>
                <a:gd name="connsiteX30" fmla="*/ 607465 w 1029122"/>
                <a:gd name="connsiteY30" fmla="*/ 546406 h 943911"/>
                <a:gd name="connsiteX31" fmla="*/ 808353 w 1029122"/>
                <a:gd name="connsiteY31" fmla="*/ 198457 h 943911"/>
                <a:gd name="connsiteX32" fmla="*/ 790751 w 1029122"/>
                <a:gd name="connsiteY32" fmla="*/ 172350 h 943911"/>
                <a:gd name="connsiteX33" fmla="*/ 781002 w 1029122"/>
                <a:gd name="connsiteY33" fmla="*/ 124060 h 943911"/>
                <a:gd name="connsiteX34" fmla="*/ 905062 w 1029122"/>
                <a:gd name="connsiteY34" fmla="*/ 0 h 943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029122" h="943911">
                  <a:moveTo>
                    <a:pt x="905062" y="0"/>
                  </a:moveTo>
                  <a:cubicBezTo>
                    <a:pt x="973578" y="0"/>
                    <a:pt x="1029122" y="55544"/>
                    <a:pt x="1029122" y="124060"/>
                  </a:cubicBezTo>
                  <a:cubicBezTo>
                    <a:pt x="1029122" y="192576"/>
                    <a:pt x="973578" y="248120"/>
                    <a:pt x="905062" y="248120"/>
                  </a:cubicBezTo>
                  <a:lnTo>
                    <a:pt x="877213" y="242497"/>
                  </a:lnTo>
                  <a:lnTo>
                    <a:pt x="681680" y="581170"/>
                  </a:lnTo>
                  <a:lnTo>
                    <a:pt x="707366" y="619267"/>
                  </a:lnTo>
                  <a:cubicBezTo>
                    <a:pt x="713644" y="634110"/>
                    <a:pt x="717115" y="650428"/>
                    <a:pt x="717115" y="667557"/>
                  </a:cubicBezTo>
                  <a:cubicBezTo>
                    <a:pt x="717115" y="736073"/>
                    <a:pt x="661571" y="791617"/>
                    <a:pt x="593055" y="791617"/>
                  </a:cubicBezTo>
                  <a:cubicBezTo>
                    <a:pt x="524539" y="791617"/>
                    <a:pt x="468995" y="736073"/>
                    <a:pt x="468995" y="667557"/>
                  </a:cubicBezTo>
                  <a:cubicBezTo>
                    <a:pt x="468995" y="650428"/>
                    <a:pt x="472467" y="634110"/>
                    <a:pt x="478744" y="619267"/>
                  </a:cubicBezTo>
                  <a:lnTo>
                    <a:pt x="497430" y="591554"/>
                  </a:lnTo>
                  <a:lnTo>
                    <a:pt x="425110" y="466291"/>
                  </a:lnTo>
                  <a:lnTo>
                    <a:pt x="392643" y="472846"/>
                  </a:lnTo>
                  <a:lnTo>
                    <a:pt x="372314" y="468742"/>
                  </a:lnTo>
                  <a:lnTo>
                    <a:pt x="216343" y="738890"/>
                  </a:lnTo>
                  <a:lnTo>
                    <a:pt x="238371" y="771561"/>
                  </a:lnTo>
                  <a:cubicBezTo>
                    <a:pt x="244648" y="786404"/>
                    <a:pt x="248120" y="802722"/>
                    <a:pt x="248120" y="819851"/>
                  </a:cubicBezTo>
                  <a:cubicBezTo>
                    <a:pt x="248120" y="888367"/>
                    <a:pt x="192576" y="943911"/>
                    <a:pt x="124060" y="943911"/>
                  </a:cubicBezTo>
                  <a:cubicBezTo>
                    <a:pt x="55544" y="943911"/>
                    <a:pt x="0" y="888367"/>
                    <a:pt x="0" y="819851"/>
                  </a:cubicBezTo>
                  <a:cubicBezTo>
                    <a:pt x="0" y="751335"/>
                    <a:pt x="55544" y="695791"/>
                    <a:pt x="124060" y="695791"/>
                  </a:cubicBezTo>
                  <a:lnTo>
                    <a:pt x="144552" y="699928"/>
                  </a:lnTo>
                  <a:lnTo>
                    <a:pt x="300457" y="429891"/>
                  </a:lnTo>
                  <a:lnTo>
                    <a:pt x="278332" y="397076"/>
                  </a:lnTo>
                  <a:cubicBezTo>
                    <a:pt x="272055" y="382233"/>
                    <a:pt x="268583" y="365915"/>
                    <a:pt x="268583" y="348786"/>
                  </a:cubicBezTo>
                  <a:cubicBezTo>
                    <a:pt x="268583" y="280270"/>
                    <a:pt x="324127" y="224726"/>
                    <a:pt x="392643" y="224726"/>
                  </a:cubicBezTo>
                  <a:cubicBezTo>
                    <a:pt x="461159" y="224726"/>
                    <a:pt x="516703" y="280270"/>
                    <a:pt x="516703" y="348786"/>
                  </a:cubicBezTo>
                  <a:cubicBezTo>
                    <a:pt x="516703" y="365915"/>
                    <a:pt x="513232" y="382233"/>
                    <a:pt x="506954" y="397076"/>
                  </a:cubicBezTo>
                  <a:lnTo>
                    <a:pt x="492129" y="419064"/>
                  </a:lnTo>
                  <a:lnTo>
                    <a:pt x="567006" y="548756"/>
                  </a:lnTo>
                  <a:lnTo>
                    <a:pt x="593055" y="543497"/>
                  </a:lnTo>
                  <a:lnTo>
                    <a:pt x="607465" y="546406"/>
                  </a:lnTo>
                  <a:lnTo>
                    <a:pt x="808353" y="198457"/>
                  </a:lnTo>
                  <a:lnTo>
                    <a:pt x="790751" y="172350"/>
                  </a:lnTo>
                  <a:cubicBezTo>
                    <a:pt x="784474" y="157507"/>
                    <a:pt x="781002" y="141189"/>
                    <a:pt x="781002" y="124060"/>
                  </a:cubicBezTo>
                  <a:cubicBezTo>
                    <a:pt x="781002" y="55544"/>
                    <a:pt x="836546" y="0"/>
                    <a:pt x="905062" y="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3" name="타원 102">
              <a:extLst>
                <a:ext uri="{FF2B5EF4-FFF2-40B4-BE49-F238E27FC236}">
                  <a16:creationId xmlns:a16="http://schemas.microsoft.com/office/drawing/2014/main" id="{AE9CA2CE-D192-455A-A783-D780701B5F04}"/>
                </a:ext>
              </a:extLst>
            </p:cNvPr>
            <p:cNvSpPr/>
            <p:nvPr/>
          </p:nvSpPr>
          <p:spPr>
            <a:xfrm>
              <a:off x="697103" y="905453"/>
              <a:ext cx="95863" cy="9586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30FF94FF-D7EE-4373-932A-6E3A4D3AD18A}"/>
                </a:ext>
              </a:extLst>
            </p:cNvPr>
            <p:cNvSpPr/>
            <p:nvPr/>
          </p:nvSpPr>
          <p:spPr>
            <a:xfrm>
              <a:off x="496691" y="586682"/>
              <a:ext cx="95863" cy="9586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E3547786-E0AB-4901-A508-5E95C6A7DEA9}"/>
              </a:ext>
            </a:extLst>
          </p:cNvPr>
          <p:cNvSpPr txBox="1"/>
          <p:nvPr/>
        </p:nvSpPr>
        <p:spPr>
          <a:xfrm>
            <a:off x="1980228" y="2530571"/>
            <a:ext cx="1930798" cy="4045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3</a:t>
            </a:r>
            <a:r>
              <a:rPr lang="ko-KR" altLang="en-US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팀</a:t>
            </a:r>
          </a:p>
        </p:txBody>
      </p:sp>
    </p:spTree>
    <p:extLst>
      <p:ext uri="{BB962C8B-B14F-4D97-AF65-F5344CB8AC3E}">
        <p14:creationId xmlns:p14="http://schemas.microsoft.com/office/powerpoint/2010/main" val="3578545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>
            <a:extLst>
              <a:ext uri="{FF2B5EF4-FFF2-40B4-BE49-F238E27FC236}">
                <a16:creationId xmlns:a16="http://schemas.microsoft.com/office/drawing/2014/main" id="{CCA9DC55-1E7F-4127-8599-457648CF22A8}"/>
              </a:ext>
            </a:extLst>
          </p:cNvPr>
          <p:cNvGrpSpPr/>
          <p:nvPr/>
        </p:nvGrpSpPr>
        <p:grpSpPr>
          <a:xfrm rot="4459549">
            <a:off x="9902593" y="-724665"/>
            <a:ext cx="2214256" cy="2157464"/>
            <a:chOff x="39244492" y="22943508"/>
            <a:chExt cx="2984879" cy="2908322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59437021-56DD-40D6-B51F-D721F87AE600}"/>
                </a:ext>
              </a:extLst>
            </p:cNvPr>
            <p:cNvSpPr/>
            <p:nvPr/>
          </p:nvSpPr>
          <p:spPr>
            <a:xfrm>
              <a:off x="40724023" y="23018009"/>
              <a:ext cx="1505348" cy="1329339"/>
            </a:xfrm>
            <a:custGeom>
              <a:avLst/>
              <a:gdLst>
                <a:gd name="connsiteX0" fmla="*/ 519068 w 1113310"/>
                <a:gd name="connsiteY0" fmla="*/ 0 h 983139"/>
                <a:gd name="connsiteX1" fmla="*/ 1113310 w 1113310"/>
                <a:gd name="connsiteY1" fmla="*/ 983139 h 983139"/>
                <a:gd name="connsiteX2" fmla="*/ 0 w 1113310"/>
                <a:gd name="connsiteY2" fmla="*/ 983139 h 983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3310" h="983139">
                  <a:moveTo>
                    <a:pt x="519068" y="0"/>
                  </a:moveTo>
                  <a:cubicBezTo>
                    <a:pt x="846026" y="216213"/>
                    <a:pt x="1071514" y="572110"/>
                    <a:pt x="1113310" y="983139"/>
                  </a:cubicBezTo>
                  <a:lnTo>
                    <a:pt x="0" y="98313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773EA9C9-1BEF-4C04-A331-754E92B9BEA4}"/>
                </a:ext>
              </a:extLst>
            </p:cNvPr>
            <p:cNvSpPr/>
            <p:nvPr/>
          </p:nvSpPr>
          <p:spPr>
            <a:xfrm>
              <a:off x="39244492" y="23119002"/>
              <a:ext cx="2716600" cy="2732828"/>
            </a:xfrm>
            <a:custGeom>
              <a:avLst/>
              <a:gdLst>
                <a:gd name="connsiteX0" fmla="*/ 2709504 w 2716600"/>
                <a:gd name="connsiteY0" fmla="*/ 1645244 h 2732828"/>
                <a:gd name="connsiteX1" fmla="*/ 2705704 w 2716600"/>
                <a:gd name="connsiteY1" fmla="*/ 1667294 h 2732828"/>
                <a:gd name="connsiteX2" fmla="*/ 2014648 w 2716600"/>
                <a:gd name="connsiteY2" fmla="*/ 2573024 h 2732828"/>
                <a:gd name="connsiteX3" fmla="*/ 2011712 w 2716600"/>
                <a:gd name="connsiteY3" fmla="*/ 2574416 h 2732828"/>
                <a:gd name="connsiteX4" fmla="*/ 2534900 w 2716600"/>
                <a:gd name="connsiteY4" fmla="*/ 1396966 h 2732828"/>
                <a:gd name="connsiteX5" fmla="*/ 2716600 w 2716600"/>
                <a:gd name="connsiteY5" fmla="*/ 1396966 h 2732828"/>
                <a:gd name="connsiteX6" fmla="*/ 1754328 w 2716600"/>
                <a:gd name="connsiteY6" fmla="*/ 2678312 h 2732828"/>
                <a:gd name="connsiteX7" fmla="*/ 1642180 w 2716600"/>
                <a:gd name="connsiteY7" fmla="*/ 2706686 h 2732828"/>
                <a:gd name="connsiteX8" fmla="*/ 1539764 w 2716600"/>
                <a:gd name="connsiteY8" fmla="*/ 2722070 h 2732828"/>
                <a:gd name="connsiteX9" fmla="*/ 2173836 w 2716600"/>
                <a:gd name="connsiteY9" fmla="*/ 1396966 h 2732828"/>
                <a:gd name="connsiteX10" fmla="*/ 2355540 w 2716600"/>
                <a:gd name="connsiteY10" fmla="*/ 1396966 h 2732828"/>
                <a:gd name="connsiteX11" fmla="*/ 1352328 w 2716600"/>
                <a:gd name="connsiteY11" fmla="*/ 2732828 h 2732828"/>
                <a:gd name="connsiteX12" fmla="*/ 1229556 w 2716600"/>
                <a:gd name="connsiteY12" fmla="*/ 2726628 h 2732828"/>
                <a:gd name="connsiteX13" fmla="*/ 1180860 w 2716600"/>
                <a:gd name="connsiteY13" fmla="*/ 2719196 h 2732828"/>
                <a:gd name="connsiteX14" fmla="*/ 1812768 w 2716600"/>
                <a:gd name="connsiteY14" fmla="*/ 1396966 h 2732828"/>
                <a:gd name="connsiteX15" fmla="*/ 1994476 w 2716600"/>
                <a:gd name="connsiteY15" fmla="*/ 1396966 h 2732828"/>
                <a:gd name="connsiteX16" fmla="*/ 1024772 w 2716600"/>
                <a:gd name="connsiteY16" fmla="*/ 2688210 h 2732828"/>
                <a:gd name="connsiteX17" fmla="*/ 961820 w 2716600"/>
                <a:gd name="connsiteY17" fmla="*/ 2672024 h 2732828"/>
                <a:gd name="connsiteX18" fmla="*/ 878200 w 2716600"/>
                <a:gd name="connsiteY18" fmla="*/ 2641420 h 2732828"/>
                <a:gd name="connsiteX19" fmla="*/ 1451704 w 2716600"/>
                <a:gd name="connsiteY19" fmla="*/ 1396966 h 2732828"/>
                <a:gd name="connsiteX20" fmla="*/ 1496756 w 2716600"/>
                <a:gd name="connsiteY20" fmla="*/ 1396966 h 2732828"/>
                <a:gd name="connsiteX21" fmla="*/ 1633412 w 2716600"/>
                <a:gd name="connsiteY21" fmla="*/ 1396966 h 2732828"/>
                <a:gd name="connsiteX22" fmla="*/ 743784 w 2716600"/>
                <a:gd name="connsiteY22" fmla="*/ 2581580 h 2732828"/>
                <a:gd name="connsiteX23" fmla="*/ 715808 w 2716600"/>
                <a:gd name="connsiteY23" fmla="*/ 2568104 h 2732828"/>
                <a:gd name="connsiteX24" fmla="*/ 617192 w 2716600"/>
                <a:gd name="connsiteY24" fmla="*/ 2508192 h 2732828"/>
                <a:gd name="connsiteX25" fmla="*/ 1332872 w 2716600"/>
                <a:gd name="connsiteY25" fmla="*/ 1074412 h 2732828"/>
                <a:gd name="connsiteX26" fmla="*/ 1332872 w 2716600"/>
                <a:gd name="connsiteY26" fmla="*/ 1316368 h 2732828"/>
                <a:gd name="connsiteX27" fmla="*/ 501352 w 2716600"/>
                <a:gd name="connsiteY27" fmla="*/ 2423606 h 2732828"/>
                <a:gd name="connsiteX28" fmla="*/ 497044 w 2716600"/>
                <a:gd name="connsiteY28" fmla="*/ 2420386 h 2732828"/>
                <a:gd name="connsiteX29" fmla="*/ 399604 w 2716600"/>
                <a:gd name="connsiteY29" fmla="*/ 2331826 h 2732828"/>
                <a:gd name="connsiteX30" fmla="*/ 393564 w 2716600"/>
                <a:gd name="connsiteY30" fmla="*/ 2325180 h 2732828"/>
                <a:gd name="connsiteX31" fmla="*/ 1332872 w 2716600"/>
                <a:gd name="connsiteY31" fmla="*/ 593628 h 2732828"/>
                <a:gd name="connsiteX32" fmla="*/ 1332872 w 2716600"/>
                <a:gd name="connsiteY32" fmla="*/ 835582 h 2732828"/>
                <a:gd name="connsiteX33" fmla="*/ 296748 w 2716600"/>
                <a:gd name="connsiteY33" fmla="*/ 2215268 h 2732828"/>
                <a:gd name="connsiteX34" fmla="*/ 232052 w 2716600"/>
                <a:gd name="connsiteY34" fmla="*/ 2128754 h 2732828"/>
                <a:gd name="connsiteX35" fmla="*/ 208780 w 2716600"/>
                <a:gd name="connsiteY35" fmla="*/ 2090448 h 2732828"/>
                <a:gd name="connsiteX36" fmla="*/ 785296 w 2716600"/>
                <a:gd name="connsiteY36" fmla="*/ 122362 h 2732828"/>
                <a:gd name="connsiteX37" fmla="*/ 16124 w 2716600"/>
                <a:gd name="connsiteY37" fmla="*/ 1146576 h 2732828"/>
                <a:gd name="connsiteX38" fmla="*/ 24700 w 2716600"/>
                <a:gd name="connsiteY38" fmla="*/ 1089446 h 2732828"/>
                <a:gd name="connsiteX39" fmla="*/ 694964 w 2716600"/>
                <a:gd name="connsiteY39" fmla="*/ 167688 h 2732828"/>
                <a:gd name="connsiteX40" fmla="*/ 1332872 w 2716600"/>
                <a:gd name="connsiteY40" fmla="*/ 112838 h 2732828"/>
                <a:gd name="connsiteX41" fmla="*/ 1332872 w 2716600"/>
                <a:gd name="connsiteY41" fmla="*/ 354794 h 2732828"/>
                <a:gd name="connsiteX42" fmla="*/ 132956 w 2716600"/>
                <a:gd name="connsiteY42" fmla="*/ 1952584 h 2732828"/>
                <a:gd name="connsiteX43" fmla="*/ 105544 w 2716600"/>
                <a:gd name="connsiteY43" fmla="*/ 1895680 h 2732828"/>
                <a:gd name="connsiteX44" fmla="*/ 68988 w 2716600"/>
                <a:gd name="connsiteY44" fmla="*/ 1795804 h 2732828"/>
                <a:gd name="connsiteX45" fmla="*/ 1238248 w 2716600"/>
                <a:gd name="connsiteY45" fmla="*/ 0 h 2732828"/>
                <a:gd name="connsiteX46" fmla="*/ 22628 w 2716600"/>
                <a:gd name="connsiteY46" fmla="*/ 1618704 h 2732828"/>
                <a:gd name="connsiteX47" fmla="*/ 4796 w 2716600"/>
                <a:gd name="connsiteY47" fmla="*/ 1501878 h 2732828"/>
                <a:gd name="connsiteX48" fmla="*/ 0 w 2716600"/>
                <a:gd name="connsiteY48" fmla="*/ 1406878 h 2732828"/>
                <a:gd name="connsiteX49" fmla="*/ 1030124 w 2716600"/>
                <a:gd name="connsiteY49" fmla="*/ 35182 h 2732828"/>
                <a:gd name="connsiteX50" fmla="*/ 1062824 w 2716600"/>
                <a:gd name="connsiteY50" fmla="*/ 26114 h 2732828"/>
                <a:gd name="connsiteX51" fmla="*/ 1195804 w 2716600"/>
                <a:gd name="connsiteY51" fmla="*/ 3060 h 273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716600" h="2732828">
                  <a:moveTo>
                    <a:pt x="2709504" y="1645244"/>
                  </a:moveTo>
                  <a:lnTo>
                    <a:pt x="2705704" y="1667294"/>
                  </a:lnTo>
                  <a:cubicBezTo>
                    <a:pt x="2617708" y="2059874"/>
                    <a:pt x="2360528" y="2388422"/>
                    <a:pt x="2014648" y="2573024"/>
                  </a:cubicBezTo>
                  <a:lnTo>
                    <a:pt x="2011712" y="2574416"/>
                  </a:lnTo>
                  <a:close/>
                  <a:moveTo>
                    <a:pt x="2534900" y="1396966"/>
                  </a:moveTo>
                  <a:lnTo>
                    <a:pt x="2716600" y="1396966"/>
                  </a:lnTo>
                  <a:lnTo>
                    <a:pt x="1754328" y="2678312"/>
                  </a:lnTo>
                  <a:lnTo>
                    <a:pt x="1642180" y="2706686"/>
                  </a:lnTo>
                  <a:lnTo>
                    <a:pt x="1539764" y="2722070"/>
                  </a:lnTo>
                  <a:close/>
                  <a:moveTo>
                    <a:pt x="2173836" y="1396966"/>
                  </a:moveTo>
                  <a:lnTo>
                    <a:pt x="2355540" y="1396966"/>
                  </a:lnTo>
                  <a:lnTo>
                    <a:pt x="1352328" y="2732828"/>
                  </a:lnTo>
                  <a:lnTo>
                    <a:pt x="1229556" y="2726628"/>
                  </a:lnTo>
                  <a:lnTo>
                    <a:pt x="1180860" y="2719196"/>
                  </a:lnTo>
                  <a:close/>
                  <a:moveTo>
                    <a:pt x="1812768" y="1396966"/>
                  </a:moveTo>
                  <a:lnTo>
                    <a:pt x="1994476" y="1396966"/>
                  </a:lnTo>
                  <a:lnTo>
                    <a:pt x="1024772" y="2688210"/>
                  </a:lnTo>
                  <a:lnTo>
                    <a:pt x="961820" y="2672024"/>
                  </a:lnTo>
                  <a:lnTo>
                    <a:pt x="878200" y="2641420"/>
                  </a:lnTo>
                  <a:close/>
                  <a:moveTo>
                    <a:pt x="1451704" y="1396966"/>
                  </a:moveTo>
                  <a:lnTo>
                    <a:pt x="1496756" y="1396966"/>
                  </a:lnTo>
                  <a:lnTo>
                    <a:pt x="1633412" y="1396966"/>
                  </a:lnTo>
                  <a:lnTo>
                    <a:pt x="743784" y="2581580"/>
                  </a:lnTo>
                  <a:lnTo>
                    <a:pt x="715808" y="2568104"/>
                  </a:lnTo>
                  <a:lnTo>
                    <a:pt x="617192" y="2508192"/>
                  </a:lnTo>
                  <a:close/>
                  <a:moveTo>
                    <a:pt x="1332872" y="1074412"/>
                  </a:moveTo>
                  <a:lnTo>
                    <a:pt x="1332872" y="1316368"/>
                  </a:lnTo>
                  <a:lnTo>
                    <a:pt x="501352" y="2423606"/>
                  </a:lnTo>
                  <a:lnTo>
                    <a:pt x="497044" y="2420386"/>
                  </a:lnTo>
                  <a:cubicBezTo>
                    <a:pt x="463160" y="2392422"/>
                    <a:pt x="430644" y="2362864"/>
                    <a:pt x="399604" y="2331826"/>
                  </a:cubicBezTo>
                  <a:lnTo>
                    <a:pt x="393564" y="2325180"/>
                  </a:lnTo>
                  <a:close/>
                  <a:moveTo>
                    <a:pt x="1332872" y="593628"/>
                  </a:moveTo>
                  <a:lnTo>
                    <a:pt x="1332872" y="835582"/>
                  </a:lnTo>
                  <a:lnTo>
                    <a:pt x="296748" y="2215268"/>
                  </a:lnTo>
                  <a:lnTo>
                    <a:pt x="232052" y="2128754"/>
                  </a:lnTo>
                  <a:lnTo>
                    <a:pt x="208780" y="2090448"/>
                  </a:lnTo>
                  <a:close/>
                  <a:moveTo>
                    <a:pt x="785296" y="122362"/>
                  </a:moveTo>
                  <a:lnTo>
                    <a:pt x="16124" y="1146576"/>
                  </a:lnTo>
                  <a:lnTo>
                    <a:pt x="24700" y="1089446"/>
                  </a:lnTo>
                  <a:cubicBezTo>
                    <a:pt x="104348" y="693640"/>
                    <a:pt x="354352" y="359610"/>
                    <a:pt x="694964" y="167688"/>
                  </a:cubicBezTo>
                  <a:close/>
                  <a:moveTo>
                    <a:pt x="1332872" y="112838"/>
                  </a:moveTo>
                  <a:lnTo>
                    <a:pt x="1332872" y="354794"/>
                  </a:lnTo>
                  <a:lnTo>
                    <a:pt x="132956" y="1952584"/>
                  </a:lnTo>
                  <a:lnTo>
                    <a:pt x="105544" y="1895680"/>
                  </a:lnTo>
                  <a:lnTo>
                    <a:pt x="68988" y="1795804"/>
                  </a:lnTo>
                  <a:close/>
                  <a:moveTo>
                    <a:pt x="1238248" y="0"/>
                  </a:moveTo>
                  <a:lnTo>
                    <a:pt x="22628" y="1618704"/>
                  </a:lnTo>
                  <a:lnTo>
                    <a:pt x="4796" y="1501878"/>
                  </a:lnTo>
                  <a:lnTo>
                    <a:pt x="0" y="1406878"/>
                  </a:lnTo>
                  <a:lnTo>
                    <a:pt x="1030124" y="35182"/>
                  </a:lnTo>
                  <a:lnTo>
                    <a:pt x="1062824" y="26114"/>
                  </a:lnTo>
                  <a:cubicBezTo>
                    <a:pt x="1106396" y="16306"/>
                    <a:pt x="1150760" y="8586"/>
                    <a:pt x="1195804" y="306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91A2BA38-966C-4DA2-A82E-1CE82D562763}"/>
                </a:ext>
              </a:extLst>
            </p:cNvPr>
            <p:cNvSpPr/>
            <p:nvPr/>
          </p:nvSpPr>
          <p:spPr>
            <a:xfrm>
              <a:off x="40694537" y="22943508"/>
              <a:ext cx="517812" cy="1136296"/>
            </a:xfrm>
            <a:custGeom>
              <a:avLst/>
              <a:gdLst>
                <a:gd name="connsiteX0" fmla="*/ 0 w 517812"/>
                <a:gd name="connsiteY0" fmla="*/ 0 h 1136296"/>
                <a:gd name="connsiteX1" fmla="*/ 517812 w 517812"/>
                <a:gd name="connsiteY1" fmla="*/ 155544 h 1136296"/>
                <a:gd name="connsiteX2" fmla="*/ 0 w 517812"/>
                <a:gd name="connsiteY2" fmla="*/ 1136296 h 1136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7812" h="1136296">
                  <a:moveTo>
                    <a:pt x="0" y="0"/>
                  </a:moveTo>
                  <a:cubicBezTo>
                    <a:pt x="186672" y="15340"/>
                    <a:pt x="362492" y="68492"/>
                    <a:pt x="517812" y="155544"/>
                  </a:cubicBezTo>
                  <a:lnTo>
                    <a:pt x="0" y="1136296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0789819-E595-4E33-A445-8075C8FE36A5}"/>
              </a:ext>
            </a:extLst>
          </p:cNvPr>
          <p:cNvSpPr/>
          <p:nvPr/>
        </p:nvSpPr>
        <p:spPr>
          <a:xfrm>
            <a:off x="963747" y="2026920"/>
            <a:ext cx="3420794" cy="42367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7484C4A3-126A-4474-B411-C7490C1FB1FA}"/>
              </a:ext>
            </a:extLst>
          </p:cNvPr>
          <p:cNvSpPr/>
          <p:nvPr/>
        </p:nvSpPr>
        <p:spPr>
          <a:xfrm>
            <a:off x="4385604" y="2026920"/>
            <a:ext cx="3420794" cy="423672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E9E2F0B-AEFC-4EFF-9614-BD0F862EF122}"/>
              </a:ext>
            </a:extLst>
          </p:cNvPr>
          <p:cNvSpPr/>
          <p:nvPr/>
        </p:nvSpPr>
        <p:spPr>
          <a:xfrm>
            <a:off x="7807461" y="2026920"/>
            <a:ext cx="3420794" cy="42367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F71E9B8-219D-49B1-95CD-27EB7C566B70}"/>
              </a:ext>
            </a:extLst>
          </p:cNvPr>
          <p:cNvSpPr txBox="1"/>
          <p:nvPr/>
        </p:nvSpPr>
        <p:spPr>
          <a:xfrm>
            <a:off x="1210819" y="4226997"/>
            <a:ext cx="2926650" cy="1013914"/>
          </a:xfrm>
          <a:prstGeom prst="rect">
            <a:avLst/>
          </a:prstGeom>
          <a:noFill/>
        </p:spPr>
        <p:txBody>
          <a:bodyPr wrap="square" lIns="72000" tIns="72000" rIns="72000" bIns="72000">
            <a:spAutoFit/>
          </a:bodyPr>
          <a:lstStyle/>
          <a:p>
            <a:pPr latinLnBrk="0">
              <a:lnSpc>
                <a:spcPct val="120000"/>
              </a:lnSpc>
            </a:pPr>
            <a:r>
              <a:rPr lang="ko-KR" altLang="en-US" sz="16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탐색적 시각화 </a:t>
            </a:r>
            <a:r>
              <a:rPr lang="en-US" altLang="ko-KR" sz="16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: 53</a:t>
            </a:r>
            <a:r>
              <a:rPr lang="ko-KR" altLang="en-US" sz="16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</a:t>
            </a:r>
            <a:endParaRPr lang="en-US" altLang="ko-KR" sz="1600" b="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latinLnBrk="0">
              <a:lnSpc>
                <a:spcPct val="120000"/>
              </a:lnSpc>
            </a:pP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분석 </a:t>
            </a: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: 4</a:t>
            </a: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</a:t>
            </a:r>
            <a:endParaRPr lang="en-US" altLang="ko-KR" sz="16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latinLnBrk="0">
              <a:lnSpc>
                <a:spcPct val="120000"/>
              </a:lnSpc>
            </a:pPr>
            <a:r>
              <a:rPr lang="ko-KR" altLang="en-US" sz="16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분석 시각화 </a:t>
            </a:r>
            <a:r>
              <a:rPr lang="en-US" altLang="ko-KR" sz="16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: 6</a:t>
            </a:r>
            <a:r>
              <a:rPr lang="ko-KR" altLang="en-US" sz="16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</a:t>
            </a:r>
            <a:endParaRPr lang="en-US" altLang="ko-KR" sz="1600" b="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A7CD5D0-A93F-4FE5-8AD3-2F2BD63A3761}"/>
              </a:ext>
            </a:extLst>
          </p:cNvPr>
          <p:cNvSpPr txBox="1"/>
          <p:nvPr/>
        </p:nvSpPr>
        <p:spPr>
          <a:xfrm>
            <a:off x="1210819" y="3082320"/>
            <a:ext cx="2926650" cy="578043"/>
          </a:xfrm>
          <a:prstGeom prst="rect">
            <a:avLst/>
          </a:prstGeom>
          <a:noFill/>
        </p:spPr>
        <p:txBody>
          <a:bodyPr wrap="square" lIns="72000" rIns="7200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안성현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5F78A33-3BF9-45BD-AD34-48088793A472}"/>
              </a:ext>
            </a:extLst>
          </p:cNvPr>
          <p:cNvSpPr txBox="1"/>
          <p:nvPr/>
        </p:nvSpPr>
        <p:spPr>
          <a:xfrm>
            <a:off x="4628225" y="4226997"/>
            <a:ext cx="2926650" cy="1013914"/>
          </a:xfrm>
          <a:prstGeom prst="rect">
            <a:avLst/>
          </a:prstGeom>
          <a:noFill/>
        </p:spPr>
        <p:txBody>
          <a:bodyPr wrap="square" lIns="72000" tIns="72000" rIns="72000" bIns="72000">
            <a:spAutoFit/>
          </a:bodyPr>
          <a:lstStyle/>
          <a:p>
            <a:pPr latinLnBrk="0">
              <a:lnSpc>
                <a:spcPct val="120000"/>
              </a:lnSpc>
            </a:pP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탐색적 시각화 </a:t>
            </a: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: 44</a:t>
            </a: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</a:t>
            </a:r>
            <a:endParaRPr lang="en-US" altLang="ko-KR" sz="16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latinLnBrk="0">
              <a:lnSpc>
                <a:spcPct val="120000"/>
              </a:lnSpc>
            </a:pP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분석 </a:t>
            </a: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: 1</a:t>
            </a: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</a:t>
            </a:r>
            <a:endParaRPr lang="en-US" altLang="ko-KR" sz="16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latinLnBrk="0">
              <a:lnSpc>
                <a:spcPct val="120000"/>
              </a:lnSpc>
            </a:pP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분석 시각화 </a:t>
            </a: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: 2</a:t>
            </a: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</a:t>
            </a:r>
            <a:endParaRPr lang="en-US" altLang="ko-KR" sz="16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1815B21-297E-431E-AA08-8C68F4595534}"/>
              </a:ext>
            </a:extLst>
          </p:cNvPr>
          <p:cNvSpPr txBox="1"/>
          <p:nvPr/>
        </p:nvSpPr>
        <p:spPr>
          <a:xfrm>
            <a:off x="4628225" y="3082320"/>
            <a:ext cx="2926650" cy="578043"/>
          </a:xfrm>
          <a:prstGeom prst="rect">
            <a:avLst/>
          </a:prstGeom>
          <a:noFill/>
        </p:spPr>
        <p:txBody>
          <a:bodyPr wrap="square" lIns="72000" rIns="7200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이재석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5DA3F33-9FFD-450B-9804-A8AD0477CF39}"/>
              </a:ext>
            </a:extLst>
          </p:cNvPr>
          <p:cNvSpPr txBox="1"/>
          <p:nvPr/>
        </p:nvSpPr>
        <p:spPr>
          <a:xfrm>
            <a:off x="8049018" y="4226997"/>
            <a:ext cx="3347987" cy="1013914"/>
          </a:xfrm>
          <a:prstGeom prst="rect">
            <a:avLst/>
          </a:prstGeom>
          <a:noFill/>
        </p:spPr>
        <p:txBody>
          <a:bodyPr wrap="square" lIns="72000" tIns="72000" rIns="72000" bIns="72000">
            <a:spAutoFit/>
          </a:bodyPr>
          <a:lstStyle/>
          <a:p>
            <a:pPr latinLnBrk="0">
              <a:lnSpc>
                <a:spcPct val="120000"/>
              </a:lnSpc>
            </a:pP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탐색적 시각화 </a:t>
            </a: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: 23</a:t>
            </a: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</a:t>
            </a:r>
            <a:endParaRPr lang="en-US" altLang="ko-KR" sz="16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latinLnBrk="0">
              <a:lnSpc>
                <a:spcPct val="120000"/>
              </a:lnSpc>
            </a:pP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분석 </a:t>
            </a: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: 1</a:t>
            </a: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</a:t>
            </a:r>
            <a:endParaRPr lang="en-US" altLang="ko-KR" sz="16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latinLnBrk="0">
              <a:lnSpc>
                <a:spcPct val="120000"/>
              </a:lnSpc>
            </a:pP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분석 시각화 </a:t>
            </a: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: 1</a:t>
            </a: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</a:t>
            </a:r>
            <a:endParaRPr lang="en-US" altLang="ko-KR" sz="16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838AEBD-7045-4F98-95F8-24C1DE2413C7}"/>
              </a:ext>
            </a:extLst>
          </p:cNvPr>
          <p:cNvSpPr txBox="1"/>
          <p:nvPr/>
        </p:nvSpPr>
        <p:spPr>
          <a:xfrm>
            <a:off x="8049019" y="3082320"/>
            <a:ext cx="2926650" cy="578043"/>
          </a:xfrm>
          <a:prstGeom prst="rect">
            <a:avLst/>
          </a:prstGeom>
          <a:noFill/>
        </p:spPr>
        <p:txBody>
          <a:bodyPr wrap="square" lIns="72000" rIns="7200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최지욱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9BE95EB9-7D20-46A7-B4DB-8D998B696445}"/>
              </a:ext>
            </a:extLst>
          </p:cNvPr>
          <p:cNvGrpSpPr/>
          <p:nvPr/>
        </p:nvGrpSpPr>
        <p:grpSpPr>
          <a:xfrm>
            <a:off x="0" y="176547"/>
            <a:ext cx="6166406" cy="1062081"/>
            <a:chOff x="0" y="430709"/>
            <a:chExt cx="6166406" cy="1062081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ED34432-8508-47D6-9573-E4E823DC9576}"/>
                </a:ext>
              </a:extLst>
            </p:cNvPr>
            <p:cNvSpPr txBox="1"/>
            <p:nvPr/>
          </p:nvSpPr>
          <p:spPr>
            <a:xfrm>
              <a:off x="984806" y="430709"/>
              <a:ext cx="5181600" cy="607071"/>
            </a:xfrm>
            <a:prstGeom prst="rect">
              <a:avLst/>
            </a:prstGeom>
            <a:noFill/>
          </p:spPr>
          <p:txBody>
            <a:bodyPr wrap="square" lIns="72000" tIns="72000" rIns="72000" bIns="72000">
              <a:spAutoFit/>
            </a:bodyPr>
            <a:lstStyle/>
            <a:p>
              <a:r>
                <a:rPr lang="ko-KR" altLang="en-US" sz="3000" b="1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C88C0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도합</a:t>
              </a: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29B86F0E-7F62-488A-90BA-CAD79A6820DF}"/>
                </a:ext>
              </a:extLst>
            </p:cNvPr>
            <p:cNvSpPr/>
            <p:nvPr/>
          </p:nvSpPr>
          <p:spPr>
            <a:xfrm>
              <a:off x="0" y="436770"/>
              <a:ext cx="976745" cy="1056020"/>
            </a:xfrm>
            <a:prstGeom prst="rect">
              <a:avLst/>
            </a:pr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FEB46DA9-F8F0-406B-8D35-36628A91503C}"/>
                </a:ext>
              </a:extLst>
            </p:cNvPr>
            <p:cNvGrpSpPr/>
            <p:nvPr/>
          </p:nvGrpSpPr>
          <p:grpSpPr>
            <a:xfrm>
              <a:off x="144275" y="601398"/>
              <a:ext cx="714630" cy="696301"/>
              <a:chOff x="10939725" y="151931"/>
              <a:chExt cx="714630" cy="696301"/>
            </a:xfrm>
          </p:grpSpPr>
          <p:sp>
            <p:nvSpPr>
              <p:cNvPr id="37" name="자유형: 도형 36">
                <a:extLst>
                  <a:ext uri="{FF2B5EF4-FFF2-40B4-BE49-F238E27FC236}">
                    <a16:creationId xmlns:a16="http://schemas.microsoft.com/office/drawing/2014/main" id="{06CDDB7B-D090-40CB-9210-609A0D74EEF4}"/>
                  </a:ext>
                </a:extLst>
              </p:cNvPr>
              <p:cNvSpPr/>
              <p:nvPr/>
            </p:nvSpPr>
            <p:spPr>
              <a:xfrm>
                <a:off x="11293949" y="169768"/>
                <a:ext cx="360406" cy="318266"/>
              </a:xfrm>
              <a:custGeom>
                <a:avLst/>
                <a:gdLst>
                  <a:gd name="connsiteX0" fmla="*/ 519068 w 1113310"/>
                  <a:gd name="connsiteY0" fmla="*/ 0 h 983139"/>
                  <a:gd name="connsiteX1" fmla="*/ 1113310 w 1113310"/>
                  <a:gd name="connsiteY1" fmla="*/ 983139 h 983139"/>
                  <a:gd name="connsiteX2" fmla="*/ 0 w 1113310"/>
                  <a:gd name="connsiteY2" fmla="*/ 983139 h 983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3310" h="983139">
                    <a:moveTo>
                      <a:pt x="519068" y="0"/>
                    </a:moveTo>
                    <a:cubicBezTo>
                      <a:pt x="846026" y="216213"/>
                      <a:pt x="1071514" y="572110"/>
                      <a:pt x="1113310" y="983139"/>
                    </a:cubicBezTo>
                    <a:lnTo>
                      <a:pt x="0" y="98313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자유형: 도형 42">
                <a:extLst>
                  <a:ext uri="{FF2B5EF4-FFF2-40B4-BE49-F238E27FC236}">
                    <a16:creationId xmlns:a16="http://schemas.microsoft.com/office/drawing/2014/main" id="{983F0358-1B40-4634-9617-3F2C21B50E77}"/>
                  </a:ext>
                </a:extLst>
              </p:cNvPr>
              <p:cNvSpPr/>
              <p:nvPr/>
            </p:nvSpPr>
            <p:spPr>
              <a:xfrm>
                <a:off x="10939725" y="193947"/>
                <a:ext cx="650400" cy="654285"/>
              </a:xfrm>
              <a:custGeom>
                <a:avLst/>
                <a:gdLst>
                  <a:gd name="connsiteX0" fmla="*/ 2709504 w 2716600"/>
                  <a:gd name="connsiteY0" fmla="*/ 1645244 h 2732828"/>
                  <a:gd name="connsiteX1" fmla="*/ 2705704 w 2716600"/>
                  <a:gd name="connsiteY1" fmla="*/ 1667294 h 2732828"/>
                  <a:gd name="connsiteX2" fmla="*/ 2014648 w 2716600"/>
                  <a:gd name="connsiteY2" fmla="*/ 2573024 h 2732828"/>
                  <a:gd name="connsiteX3" fmla="*/ 2011712 w 2716600"/>
                  <a:gd name="connsiteY3" fmla="*/ 2574416 h 2732828"/>
                  <a:gd name="connsiteX4" fmla="*/ 2534900 w 2716600"/>
                  <a:gd name="connsiteY4" fmla="*/ 1396966 h 2732828"/>
                  <a:gd name="connsiteX5" fmla="*/ 2716600 w 2716600"/>
                  <a:gd name="connsiteY5" fmla="*/ 1396966 h 2732828"/>
                  <a:gd name="connsiteX6" fmla="*/ 1754328 w 2716600"/>
                  <a:gd name="connsiteY6" fmla="*/ 2678312 h 2732828"/>
                  <a:gd name="connsiteX7" fmla="*/ 1642180 w 2716600"/>
                  <a:gd name="connsiteY7" fmla="*/ 2706686 h 2732828"/>
                  <a:gd name="connsiteX8" fmla="*/ 1539764 w 2716600"/>
                  <a:gd name="connsiteY8" fmla="*/ 2722070 h 2732828"/>
                  <a:gd name="connsiteX9" fmla="*/ 2173836 w 2716600"/>
                  <a:gd name="connsiteY9" fmla="*/ 1396966 h 2732828"/>
                  <a:gd name="connsiteX10" fmla="*/ 2355540 w 2716600"/>
                  <a:gd name="connsiteY10" fmla="*/ 1396966 h 2732828"/>
                  <a:gd name="connsiteX11" fmla="*/ 1352328 w 2716600"/>
                  <a:gd name="connsiteY11" fmla="*/ 2732828 h 2732828"/>
                  <a:gd name="connsiteX12" fmla="*/ 1229556 w 2716600"/>
                  <a:gd name="connsiteY12" fmla="*/ 2726628 h 2732828"/>
                  <a:gd name="connsiteX13" fmla="*/ 1180860 w 2716600"/>
                  <a:gd name="connsiteY13" fmla="*/ 2719196 h 2732828"/>
                  <a:gd name="connsiteX14" fmla="*/ 1812768 w 2716600"/>
                  <a:gd name="connsiteY14" fmla="*/ 1396966 h 2732828"/>
                  <a:gd name="connsiteX15" fmla="*/ 1994476 w 2716600"/>
                  <a:gd name="connsiteY15" fmla="*/ 1396966 h 2732828"/>
                  <a:gd name="connsiteX16" fmla="*/ 1024772 w 2716600"/>
                  <a:gd name="connsiteY16" fmla="*/ 2688210 h 2732828"/>
                  <a:gd name="connsiteX17" fmla="*/ 961820 w 2716600"/>
                  <a:gd name="connsiteY17" fmla="*/ 2672024 h 2732828"/>
                  <a:gd name="connsiteX18" fmla="*/ 878200 w 2716600"/>
                  <a:gd name="connsiteY18" fmla="*/ 2641420 h 2732828"/>
                  <a:gd name="connsiteX19" fmla="*/ 1451704 w 2716600"/>
                  <a:gd name="connsiteY19" fmla="*/ 1396966 h 2732828"/>
                  <a:gd name="connsiteX20" fmla="*/ 1496756 w 2716600"/>
                  <a:gd name="connsiteY20" fmla="*/ 1396966 h 2732828"/>
                  <a:gd name="connsiteX21" fmla="*/ 1633412 w 2716600"/>
                  <a:gd name="connsiteY21" fmla="*/ 1396966 h 2732828"/>
                  <a:gd name="connsiteX22" fmla="*/ 743784 w 2716600"/>
                  <a:gd name="connsiteY22" fmla="*/ 2581580 h 2732828"/>
                  <a:gd name="connsiteX23" fmla="*/ 715808 w 2716600"/>
                  <a:gd name="connsiteY23" fmla="*/ 2568104 h 2732828"/>
                  <a:gd name="connsiteX24" fmla="*/ 617192 w 2716600"/>
                  <a:gd name="connsiteY24" fmla="*/ 2508192 h 2732828"/>
                  <a:gd name="connsiteX25" fmla="*/ 1332872 w 2716600"/>
                  <a:gd name="connsiteY25" fmla="*/ 1074412 h 2732828"/>
                  <a:gd name="connsiteX26" fmla="*/ 1332872 w 2716600"/>
                  <a:gd name="connsiteY26" fmla="*/ 1316368 h 2732828"/>
                  <a:gd name="connsiteX27" fmla="*/ 501352 w 2716600"/>
                  <a:gd name="connsiteY27" fmla="*/ 2423606 h 2732828"/>
                  <a:gd name="connsiteX28" fmla="*/ 497044 w 2716600"/>
                  <a:gd name="connsiteY28" fmla="*/ 2420386 h 2732828"/>
                  <a:gd name="connsiteX29" fmla="*/ 399604 w 2716600"/>
                  <a:gd name="connsiteY29" fmla="*/ 2331826 h 2732828"/>
                  <a:gd name="connsiteX30" fmla="*/ 393564 w 2716600"/>
                  <a:gd name="connsiteY30" fmla="*/ 2325180 h 2732828"/>
                  <a:gd name="connsiteX31" fmla="*/ 1332872 w 2716600"/>
                  <a:gd name="connsiteY31" fmla="*/ 593628 h 2732828"/>
                  <a:gd name="connsiteX32" fmla="*/ 1332872 w 2716600"/>
                  <a:gd name="connsiteY32" fmla="*/ 835582 h 2732828"/>
                  <a:gd name="connsiteX33" fmla="*/ 296748 w 2716600"/>
                  <a:gd name="connsiteY33" fmla="*/ 2215268 h 2732828"/>
                  <a:gd name="connsiteX34" fmla="*/ 232052 w 2716600"/>
                  <a:gd name="connsiteY34" fmla="*/ 2128754 h 2732828"/>
                  <a:gd name="connsiteX35" fmla="*/ 208780 w 2716600"/>
                  <a:gd name="connsiteY35" fmla="*/ 2090448 h 2732828"/>
                  <a:gd name="connsiteX36" fmla="*/ 785296 w 2716600"/>
                  <a:gd name="connsiteY36" fmla="*/ 122362 h 2732828"/>
                  <a:gd name="connsiteX37" fmla="*/ 16124 w 2716600"/>
                  <a:gd name="connsiteY37" fmla="*/ 1146576 h 2732828"/>
                  <a:gd name="connsiteX38" fmla="*/ 24700 w 2716600"/>
                  <a:gd name="connsiteY38" fmla="*/ 1089446 h 2732828"/>
                  <a:gd name="connsiteX39" fmla="*/ 694964 w 2716600"/>
                  <a:gd name="connsiteY39" fmla="*/ 167688 h 2732828"/>
                  <a:gd name="connsiteX40" fmla="*/ 1332872 w 2716600"/>
                  <a:gd name="connsiteY40" fmla="*/ 112838 h 2732828"/>
                  <a:gd name="connsiteX41" fmla="*/ 1332872 w 2716600"/>
                  <a:gd name="connsiteY41" fmla="*/ 354794 h 2732828"/>
                  <a:gd name="connsiteX42" fmla="*/ 132956 w 2716600"/>
                  <a:gd name="connsiteY42" fmla="*/ 1952584 h 2732828"/>
                  <a:gd name="connsiteX43" fmla="*/ 105544 w 2716600"/>
                  <a:gd name="connsiteY43" fmla="*/ 1895680 h 2732828"/>
                  <a:gd name="connsiteX44" fmla="*/ 68988 w 2716600"/>
                  <a:gd name="connsiteY44" fmla="*/ 1795804 h 2732828"/>
                  <a:gd name="connsiteX45" fmla="*/ 1238248 w 2716600"/>
                  <a:gd name="connsiteY45" fmla="*/ 0 h 2732828"/>
                  <a:gd name="connsiteX46" fmla="*/ 22628 w 2716600"/>
                  <a:gd name="connsiteY46" fmla="*/ 1618704 h 2732828"/>
                  <a:gd name="connsiteX47" fmla="*/ 4796 w 2716600"/>
                  <a:gd name="connsiteY47" fmla="*/ 1501878 h 2732828"/>
                  <a:gd name="connsiteX48" fmla="*/ 0 w 2716600"/>
                  <a:gd name="connsiteY48" fmla="*/ 1406878 h 2732828"/>
                  <a:gd name="connsiteX49" fmla="*/ 1030124 w 2716600"/>
                  <a:gd name="connsiteY49" fmla="*/ 35182 h 2732828"/>
                  <a:gd name="connsiteX50" fmla="*/ 1062824 w 2716600"/>
                  <a:gd name="connsiteY50" fmla="*/ 26114 h 2732828"/>
                  <a:gd name="connsiteX51" fmla="*/ 1195804 w 2716600"/>
                  <a:gd name="connsiteY51" fmla="*/ 3060 h 273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2716600" h="2732828">
                    <a:moveTo>
                      <a:pt x="2709504" y="1645244"/>
                    </a:moveTo>
                    <a:lnTo>
                      <a:pt x="2705704" y="1667294"/>
                    </a:lnTo>
                    <a:cubicBezTo>
                      <a:pt x="2617708" y="2059874"/>
                      <a:pt x="2360528" y="2388422"/>
                      <a:pt x="2014648" y="2573024"/>
                    </a:cubicBezTo>
                    <a:lnTo>
                      <a:pt x="2011712" y="2574416"/>
                    </a:lnTo>
                    <a:close/>
                    <a:moveTo>
                      <a:pt x="2534900" y="1396966"/>
                    </a:moveTo>
                    <a:lnTo>
                      <a:pt x="2716600" y="1396966"/>
                    </a:lnTo>
                    <a:lnTo>
                      <a:pt x="1754328" y="2678312"/>
                    </a:lnTo>
                    <a:lnTo>
                      <a:pt x="1642180" y="2706686"/>
                    </a:lnTo>
                    <a:lnTo>
                      <a:pt x="1539764" y="2722070"/>
                    </a:lnTo>
                    <a:close/>
                    <a:moveTo>
                      <a:pt x="2173836" y="1396966"/>
                    </a:moveTo>
                    <a:lnTo>
                      <a:pt x="2355540" y="1396966"/>
                    </a:lnTo>
                    <a:lnTo>
                      <a:pt x="1352328" y="2732828"/>
                    </a:lnTo>
                    <a:lnTo>
                      <a:pt x="1229556" y="2726628"/>
                    </a:lnTo>
                    <a:lnTo>
                      <a:pt x="1180860" y="2719196"/>
                    </a:lnTo>
                    <a:close/>
                    <a:moveTo>
                      <a:pt x="1812768" y="1396966"/>
                    </a:moveTo>
                    <a:lnTo>
                      <a:pt x="1994476" y="1396966"/>
                    </a:lnTo>
                    <a:lnTo>
                      <a:pt x="1024772" y="2688210"/>
                    </a:lnTo>
                    <a:lnTo>
                      <a:pt x="961820" y="2672024"/>
                    </a:lnTo>
                    <a:lnTo>
                      <a:pt x="878200" y="2641420"/>
                    </a:lnTo>
                    <a:close/>
                    <a:moveTo>
                      <a:pt x="1451704" y="1396966"/>
                    </a:moveTo>
                    <a:lnTo>
                      <a:pt x="1496756" y="1396966"/>
                    </a:lnTo>
                    <a:lnTo>
                      <a:pt x="1633412" y="1396966"/>
                    </a:lnTo>
                    <a:lnTo>
                      <a:pt x="743784" y="2581580"/>
                    </a:lnTo>
                    <a:lnTo>
                      <a:pt x="715808" y="2568104"/>
                    </a:lnTo>
                    <a:lnTo>
                      <a:pt x="617192" y="2508192"/>
                    </a:lnTo>
                    <a:close/>
                    <a:moveTo>
                      <a:pt x="1332872" y="1074412"/>
                    </a:moveTo>
                    <a:lnTo>
                      <a:pt x="1332872" y="1316368"/>
                    </a:lnTo>
                    <a:lnTo>
                      <a:pt x="501352" y="2423606"/>
                    </a:lnTo>
                    <a:lnTo>
                      <a:pt x="497044" y="2420386"/>
                    </a:lnTo>
                    <a:cubicBezTo>
                      <a:pt x="463160" y="2392422"/>
                      <a:pt x="430644" y="2362864"/>
                      <a:pt x="399604" y="2331826"/>
                    </a:cubicBezTo>
                    <a:lnTo>
                      <a:pt x="393564" y="2325180"/>
                    </a:lnTo>
                    <a:close/>
                    <a:moveTo>
                      <a:pt x="1332872" y="593628"/>
                    </a:moveTo>
                    <a:lnTo>
                      <a:pt x="1332872" y="835582"/>
                    </a:lnTo>
                    <a:lnTo>
                      <a:pt x="296748" y="2215268"/>
                    </a:lnTo>
                    <a:lnTo>
                      <a:pt x="232052" y="2128754"/>
                    </a:lnTo>
                    <a:lnTo>
                      <a:pt x="208780" y="2090448"/>
                    </a:lnTo>
                    <a:close/>
                    <a:moveTo>
                      <a:pt x="785296" y="122362"/>
                    </a:moveTo>
                    <a:lnTo>
                      <a:pt x="16124" y="1146576"/>
                    </a:lnTo>
                    <a:lnTo>
                      <a:pt x="24700" y="1089446"/>
                    </a:lnTo>
                    <a:cubicBezTo>
                      <a:pt x="104348" y="693640"/>
                      <a:pt x="354352" y="359610"/>
                      <a:pt x="694964" y="167688"/>
                    </a:cubicBezTo>
                    <a:close/>
                    <a:moveTo>
                      <a:pt x="1332872" y="112838"/>
                    </a:moveTo>
                    <a:lnTo>
                      <a:pt x="1332872" y="354794"/>
                    </a:lnTo>
                    <a:lnTo>
                      <a:pt x="132956" y="1952584"/>
                    </a:lnTo>
                    <a:lnTo>
                      <a:pt x="105544" y="1895680"/>
                    </a:lnTo>
                    <a:lnTo>
                      <a:pt x="68988" y="1795804"/>
                    </a:lnTo>
                    <a:close/>
                    <a:moveTo>
                      <a:pt x="1238248" y="0"/>
                    </a:moveTo>
                    <a:lnTo>
                      <a:pt x="22628" y="1618704"/>
                    </a:lnTo>
                    <a:lnTo>
                      <a:pt x="4796" y="1501878"/>
                    </a:lnTo>
                    <a:lnTo>
                      <a:pt x="0" y="1406878"/>
                    </a:lnTo>
                    <a:lnTo>
                      <a:pt x="1030124" y="35182"/>
                    </a:lnTo>
                    <a:lnTo>
                      <a:pt x="1062824" y="26114"/>
                    </a:lnTo>
                    <a:cubicBezTo>
                      <a:pt x="1106396" y="16306"/>
                      <a:pt x="1150760" y="8586"/>
                      <a:pt x="1195804" y="30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자유형: 도형 43">
                <a:extLst>
                  <a:ext uri="{FF2B5EF4-FFF2-40B4-BE49-F238E27FC236}">
                    <a16:creationId xmlns:a16="http://schemas.microsoft.com/office/drawing/2014/main" id="{7CEE36B4-F7CB-4E2C-AF6B-43C22419685E}"/>
                  </a:ext>
                </a:extLst>
              </p:cNvPr>
              <p:cNvSpPr/>
              <p:nvPr/>
            </p:nvSpPr>
            <p:spPr>
              <a:xfrm>
                <a:off x="11286890" y="151931"/>
                <a:ext cx="123973" cy="272048"/>
              </a:xfrm>
              <a:custGeom>
                <a:avLst/>
                <a:gdLst>
                  <a:gd name="connsiteX0" fmla="*/ 0 w 517812"/>
                  <a:gd name="connsiteY0" fmla="*/ 0 h 1136296"/>
                  <a:gd name="connsiteX1" fmla="*/ 517812 w 517812"/>
                  <a:gd name="connsiteY1" fmla="*/ 155544 h 1136296"/>
                  <a:gd name="connsiteX2" fmla="*/ 0 w 517812"/>
                  <a:gd name="connsiteY2" fmla="*/ 1136296 h 113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17812" h="1136296">
                    <a:moveTo>
                      <a:pt x="0" y="0"/>
                    </a:moveTo>
                    <a:cubicBezTo>
                      <a:pt x="186672" y="15340"/>
                      <a:pt x="362492" y="68492"/>
                      <a:pt x="517812" y="155544"/>
                    </a:cubicBezTo>
                    <a:lnTo>
                      <a:pt x="0" y="113629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27" name="그래픽 26" descr="인터넷">
            <a:extLst>
              <a:ext uri="{FF2B5EF4-FFF2-40B4-BE49-F238E27FC236}">
                <a16:creationId xmlns:a16="http://schemas.microsoft.com/office/drawing/2014/main" id="{3DAC43FB-0525-472C-A8A6-5D929AD45B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56972" y="2139547"/>
            <a:ext cx="914400" cy="914400"/>
          </a:xfrm>
          <a:prstGeom prst="rect">
            <a:avLst/>
          </a:prstGeom>
        </p:spPr>
      </p:pic>
      <p:pic>
        <p:nvPicPr>
          <p:cNvPr id="5" name="그래픽 4" descr="소셜 네트워크">
            <a:extLst>
              <a:ext uri="{FF2B5EF4-FFF2-40B4-BE49-F238E27FC236}">
                <a16:creationId xmlns:a16="http://schemas.microsoft.com/office/drawing/2014/main" id="{1BC649F6-6A29-46F2-ADB1-8B0729DFA2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79747" y="2139547"/>
            <a:ext cx="914400" cy="914400"/>
          </a:xfrm>
          <a:prstGeom prst="rect">
            <a:avLst/>
          </a:prstGeom>
        </p:spPr>
      </p:pic>
      <p:pic>
        <p:nvPicPr>
          <p:cNvPr id="7" name="그래픽 6" descr="흐름">
            <a:extLst>
              <a:ext uri="{FF2B5EF4-FFF2-40B4-BE49-F238E27FC236}">
                <a16:creationId xmlns:a16="http://schemas.microsoft.com/office/drawing/2014/main" id="{55002806-48CA-4D8F-895D-A0AC3C090E8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636178" y="2139547"/>
            <a:ext cx="914400" cy="914400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A356BDB8-46A5-4BDA-B7BB-E5E57502F3C7}"/>
              </a:ext>
            </a:extLst>
          </p:cNvPr>
          <p:cNvSpPr txBox="1"/>
          <p:nvPr/>
        </p:nvSpPr>
        <p:spPr>
          <a:xfrm>
            <a:off x="6216949" y="975880"/>
            <a:ext cx="5116145" cy="439287"/>
          </a:xfrm>
          <a:prstGeom prst="rect">
            <a:avLst/>
          </a:prstGeom>
          <a:noFill/>
        </p:spPr>
        <p:txBody>
          <a:bodyPr wrap="square" lIns="72000" rIns="72000">
            <a:spAutoFit/>
          </a:bodyPr>
          <a:lstStyle/>
          <a:p>
            <a:pPr algn="ctr">
              <a:lnSpc>
                <a:spcPct val="120000"/>
              </a:lnSpc>
            </a:pPr>
            <a:endParaRPr lang="ko-KR" altLang="en-US" sz="2000" b="1" spc="-4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8789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타원 44">
            <a:extLst>
              <a:ext uri="{FF2B5EF4-FFF2-40B4-BE49-F238E27FC236}">
                <a16:creationId xmlns:a16="http://schemas.microsoft.com/office/drawing/2014/main" id="{B3050B8C-B337-4C39-A5BA-5CA730DCC80F}"/>
              </a:ext>
            </a:extLst>
          </p:cNvPr>
          <p:cNvSpPr/>
          <p:nvPr/>
        </p:nvSpPr>
        <p:spPr>
          <a:xfrm>
            <a:off x="9230988" y="2570666"/>
            <a:ext cx="1356166" cy="1356166"/>
          </a:xfrm>
          <a:prstGeom prst="ellipse">
            <a:avLst/>
          </a:prstGeom>
          <a:solidFill>
            <a:srgbClr val="FFC000"/>
          </a:solidFill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BF3AF345-4FBF-489B-8CAE-17582AB39FEA}"/>
              </a:ext>
            </a:extLst>
          </p:cNvPr>
          <p:cNvSpPr/>
          <p:nvPr/>
        </p:nvSpPr>
        <p:spPr>
          <a:xfrm>
            <a:off x="6724398" y="2575488"/>
            <a:ext cx="1352267" cy="1356166"/>
          </a:xfrm>
          <a:prstGeom prst="ellipse">
            <a:avLst/>
          </a:prstGeom>
          <a:solidFill>
            <a:srgbClr val="4C88C0"/>
          </a:solidFill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CCA9DC55-1E7F-4127-8599-457648CF22A8}"/>
              </a:ext>
            </a:extLst>
          </p:cNvPr>
          <p:cNvGrpSpPr/>
          <p:nvPr/>
        </p:nvGrpSpPr>
        <p:grpSpPr>
          <a:xfrm rot="4459549">
            <a:off x="9902593" y="-724665"/>
            <a:ext cx="2214256" cy="2157464"/>
            <a:chOff x="39244492" y="22943508"/>
            <a:chExt cx="2984879" cy="2908322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59437021-56DD-40D6-B51F-D721F87AE600}"/>
                </a:ext>
              </a:extLst>
            </p:cNvPr>
            <p:cNvSpPr/>
            <p:nvPr/>
          </p:nvSpPr>
          <p:spPr>
            <a:xfrm>
              <a:off x="40724023" y="23018009"/>
              <a:ext cx="1505348" cy="1329339"/>
            </a:xfrm>
            <a:custGeom>
              <a:avLst/>
              <a:gdLst>
                <a:gd name="connsiteX0" fmla="*/ 519068 w 1113310"/>
                <a:gd name="connsiteY0" fmla="*/ 0 h 983139"/>
                <a:gd name="connsiteX1" fmla="*/ 1113310 w 1113310"/>
                <a:gd name="connsiteY1" fmla="*/ 983139 h 983139"/>
                <a:gd name="connsiteX2" fmla="*/ 0 w 1113310"/>
                <a:gd name="connsiteY2" fmla="*/ 983139 h 983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3310" h="983139">
                  <a:moveTo>
                    <a:pt x="519068" y="0"/>
                  </a:moveTo>
                  <a:cubicBezTo>
                    <a:pt x="846026" y="216213"/>
                    <a:pt x="1071514" y="572110"/>
                    <a:pt x="1113310" y="983139"/>
                  </a:cubicBezTo>
                  <a:lnTo>
                    <a:pt x="0" y="98313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773EA9C9-1BEF-4C04-A331-754E92B9BEA4}"/>
                </a:ext>
              </a:extLst>
            </p:cNvPr>
            <p:cNvSpPr/>
            <p:nvPr/>
          </p:nvSpPr>
          <p:spPr>
            <a:xfrm>
              <a:off x="39244492" y="23119002"/>
              <a:ext cx="2716600" cy="2732828"/>
            </a:xfrm>
            <a:custGeom>
              <a:avLst/>
              <a:gdLst>
                <a:gd name="connsiteX0" fmla="*/ 2709504 w 2716600"/>
                <a:gd name="connsiteY0" fmla="*/ 1645244 h 2732828"/>
                <a:gd name="connsiteX1" fmla="*/ 2705704 w 2716600"/>
                <a:gd name="connsiteY1" fmla="*/ 1667294 h 2732828"/>
                <a:gd name="connsiteX2" fmla="*/ 2014648 w 2716600"/>
                <a:gd name="connsiteY2" fmla="*/ 2573024 h 2732828"/>
                <a:gd name="connsiteX3" fmla="*/ 2011712 w 2716600"/>
                <a:gd name="connsiteY3" fmla="*/ 2574416 h 2732828"/>
                <a:gd name="connsiteX4" fmla="*/ 2534900 w 2716600"/>
                <a:gd name="connsiteY4" fmla="*/ 1396966 h 2732828"/>
                <a:gd name="connsiteX5" fmla="*/ 2716600 w 2716600"/>
                <a:gd name="connsiteY5" fmla="*/ 1396966 h 2732828"/>
                <a:gd name="connsiteX6" fmla="*/ 1754328 w 2716600"/>
                <a:gd name="connsiteY6" fmla="*/ 2678312 h 2732828"/>
                <a:gd name="connsiteX7" fmla="*/ 1642180 w 2716600"/>
                <a:gd name="connsiteY7" fmla="*/ 2706686 h 2732828"/>
                <a:gd name="connsiteX8" fmla="*/ 1539764 w 2716600"/>
                <a:gd name="connsiteY8" fmla="*/ 2722070 h 2732828"/>
                <a:gd name="connsiteX9" fmla="*/ 2173836 w 2716600"/>
                <a:gd name="connsiteY9" fmla="*/ 1396966 h 2732828"/>
                <a:gd name="connsiteX10" fmla="*/ 2355540 w 2716600"/>
                <a:gd name="connsiteY10" fmla="*/ 1396966 h 2732828"/>
                <a:gd name="connsiteX11" fmla="*/ 1352328 w 2716600"/>
                <a:gd name="connsiteY11" fmla="*/ 2732828 h 2732828"/>
                <a:gd name="connsiteX12" fmla="*/ 1229556 w 2716600"/>
                <a:gd name="connsiteY12" fmla="*/ 2726628 h 2732828"/>
                <a:gd name="connsiteX13" fmla="*/ 1180860 w 2716600"/>
                <a:gd name="connsiteY13" fmla="*/ 2719196 h 2732828"/>
                <a:gd name="connsiteX14" fmla="*/ 1812768 w 2716600"/>
                <a:gd name="connsiteY14" fmla="*/ 1396966 h 2732828"/>
                <a:gd name="connsiteX15" fmla="*/ 1994476 w 2716600"/>
                <a:gd name="connsiteY15" fmla="*/ 1396966 h 2732828"/>
                <a:gd name="connsiteX16" fmla="*/ 1024772 w 2716600"/>
                <a:gd name="connsiteY16" fmla="*/ 2688210 h 2732828"/>
                <a:gd name="connsiteX17" fmla="*/ 961820 w 2716600"/>
                <a:gd name="connsiteY17" fmla="*/ 2672024 h 2732828"/>
                <a:gd name="connsiteX18" fmla="*/ 878200 w 2716600"/>
                <a:gd name="connsiteY18" fmla="*/ 2641420 h 2732828"/>
                <a:gd name="connsiteX19" fmla="*/ 1451704 w 2716600"/>
                <a:gd name="connsiteY19" fmla="*/ 1396966 h 2732828"/>
                <a:gd name="connsiteX20" fmla="*/ 1496756 w 2716600"/>
                <a:gd name="connsiteY20" fmla="*/ 1396966 h 2732828"/>
                <a:gd name="connsiteX21" fmla="*/ 1633412 w 2716600"/>
                <a:gd name="connsiteY21" fmla="*/ 1396966 h 2732828"/>
                <a:gd name="connsiteX22" fmla="*/ 743784 w 2716600"/>
                <a:gd name="connsiteY22" fmla="*/ 2581580 h 2732828"/>
                <a:gd name="connsiteX23" fmla="*/ 715808 w 2716600"/>
                <a:gd name="connsiteY23" fmla="*/ 2568104 h 2732828"/>
                <a:gd name="connsiteX24" fmla="*/ 617192 w 2716600"/>
                <a:gd name="connsiteY24" fmla="*/ 2508192 h 2732828"/>
                <a:gd name="connsiteX25" fmla="*/ 1332872 w 2716600"/>
                <a:gd name="connsiteY25" fmla="*/ 1074412 h 2732828"/>
                <a:gd name="connsiteX26" fmla="*/ 1332872 w 2716600"/>
                <a:gd name="connsiteY26" fmla="*/ 1316368 h 2732828"/>
                <a:gd name="connsiteX27" fmla="*/ 501352 w 2716600"/>
                <a:gd name="connsiteY27" fmla="*/ 2423606 h 2732828"/>
                <a:gd name="connsiteX28" fmla="*/ 497044 w 2716600"/>
                <a:gd name="connsiteY28" fmla="*/ 2420386 h 2732828"/>
                <a:gd name="connsiteX29" fmla="*/ 399604 w 2716600"/>
                <a:gd name="connsiteY29" fmla="*/ 2331826 h 2732828"/>
                <a:gd name="connsiteX30" fmla="*/ 393564 w 2716600"/>
                <a:gd name="connsiteY30" fmla="*/ 2325180 h 2732828"/>
                <a:gd name="connsiteX31" fmla="*/ 1332872 w 2716600"/>
                <a:gd name="connsiteY31" fmla="*/ 593628 h 2732828"/>
                <a:gd name="connsiteX32" fmla="*/ 1332872 w 2716600"/>
                <a:gd name="connsiteY32" fmla="*/ 835582 h 2732828"/>
                <a:gd name="connsiteX33" fmla="*/ 296748 w 2716600"/>
                <a:gd name="connsiteY33" fmla="*/ 2215268 h 2732828"/>
                <a:gd name="connsiteX34" fmla="*/ 232052 w 2716600"/>
                <a:gd name="connsiteY34" fmla="*/ 2128754 h 2732828"/>
                <a:gd name="connsiteX35" fmla="*/ 208780 w 2716600"/>
                <a:gd name="connsiteY35" fmla="*/ 2090448 h 2732828"/>
                <a:gd name="connsiteX36" fmla="*/ 785296 w 2716600"/>
                <a:gd name="connsiteY36" fmla="*/ 122362 h 2732828"/>
                <a:gd name="connsiteX37" fmla="*/ 16124 w 2716600"/>
                <a:gd name="connsiteY37" fmla="*/ 1146576 h 2732828"/>
                <a:gd name="connsiteX38" fmla="*/ 24700 w 2716600"/>
                <a:gd name="connsiteY38" fmla="*/ 1089446 h 2732828"/>
                <a:gd name="connsiteX39" fmla="*/ 694964 w 2716600"/>
                <a:gd name="connsiteY39" fmla="*/ 167688 h 2732828"/>
                <a:gd name="connsiteX40" fmla="*/ 1332872 w 2716600"/>
                <a:gd name="connsiteY40" fmla="*/ 112838 h 2732828"/>
                <a:gd name="connsiteX41" fmla="*/ 1332872 w 2716600"/>
                <a:gd name="connsiteY41" fmla="*/ 354794 h 2732828"/>
                <a:gd name="connsiteX42" fmla="*/ 132956 w 2716600"/>
                <a:gd name="connsiteY42" fmla="*/ 1952584 h 2732828"/>
                <a:gd name="connsiteX43" fmla="*/ 105544 w 2716600"/>
                <a:gd name="connsiteY43" fmla="*/ 1895680 h 2732828"/>
                <a:gd name="connsiteX44" fmla="*/ 68988 w 2716600"/>
                <a:gd name="connsiteY44" fmla="*/ 1795804 h 2732828"/>
                <a:gd name="connsiteX45" fmla="*/ 1238248 w 2716600"/>
                <a:gd name="connsiteY45" fmla="*/ 0 h 2732828"/>
                <a:gd name="connsiteX46" fmla="*/ 22628 w 2716600"/>
                <a:gd name="connsiteY46" fmla="*/ 1618704 h 2732828"/>
                <a:gd name="connsiteX47" fmla="*/ 4796 w 2716600"/>
                <a:gd name="connsiteY47" fmla="*/ 1501878 h 2732828"/>
                <a:gd name="connsiteX48" fmla="*/ 0 w 2716600"/>
                <a:gd name="connsiteY48" fmla="*/ 1406878 h 2732828"/>
                <a:gd name="connsiteX49" fmla="*/ 1030124 w 2716600"/>
                <a:gd name="connsiteY49" fmla="*/ 35182 h 2732828"/>
                <a:gd name="connsiteX50" fmla="*/ 1062824 w 2716600"/>
                <a:gd name="connsiteY50" fmla="*/ 26114 h 2732828"/>
                <a:gd name="connsiteX51" fmla="*/ 1195804 w 2716600"/>
                <a:gd name="connsiteY51" fmla="*/ 3060 h 273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716600" h="2732828">
                  <a:moveTo>
                    <a:pt x="2709504" y="1645244"/>
                  </a:moveTo>
                  <a:lnTo>
                    <a:pt x="2705704" y="1667294"/>
                  </a:lnTo>
                  <a:cubicBezTo>
                    <a:pt x="2617708" y="2059874"/>
                    <a:pt x="2360528" y="2388422"/>
                    <a:pt x="2014648" y="2573024"/>
                  </a:cubicBezTo>
                  <a:lnTo>
                    <a:pt x="2011712" y="2574416"/>
                  </a:lnTo>
                  <a:close/>
                  <a:moveTo>
                    <a:pt x="2534900" y="1396966"/>
                  </a:moveTo>
                  <a:lnTo>
                    <a:pt x="2716600" y="1396966"/>
                  </a:lnTo>
                  <a:lnTo>
                    <a:pt x="1754328" y="2678312"/>
                  </a:lnTo>
                  <a:lnTo>
                    <a:pt x="1642180" y="2706686"/>
                  </a:lnTo>
                  <a:lnTo>
                    <a:pt x="1539764" y="2722070"/>
                  </a:lnTo>
                  <a:close/>
                  <a:moveTo>
                    <a:pt x="2173836" y="1396966"/>
                  </a:moveTo>
                  <a:lnTo>
                    <a:pt x="2355540" y="1396966"/>
                  </a:lnTo>
                  <a:lnTo>
                    <a:pt x="1352328" y="2732828"/>
                  </a:lnTo>
                  <a:lnTo>
                    <a:pt x="1229556" y="2726628"/>
                  </a:lnTo>
                  <a:lnTo>
                    <a:pt x="1180860" y="2719196"/>
                  </a:lnTo>
                  <a:close/>
                  <a:moveTo>
                    <a:pt x="1812768" y="1396966"/>
                  </a:moveTo>
                  <a:lnTo>
                    <a:pt x="1994476" y="1396966"/>
                  </a:lnTo>
                  <a:lnTo>
                    <a:pt x="1024772" y="2688210"/>
                  </a:lnTo>
                  <a:lnTo>
                    <a:pt x="961820" y="2672024"/>
                  </a:lnTo>
                  <a:lnTo>
                    <a:pt x="878200" y="2641420"/>
                  </a:lnTo>
                  <a:close/>
                  <a:moveTo>
                    <a:pt x="1451704" y="1396966"/>
                  </a:moveTo>
                  <a:lnTo>
                    <a:pt x="1496756" y="1396966"/>
                  </a:lnTo>
                  <a:lnTo>
                    <a:pt x="1633412" y="1396966"/>
                  </a:lnTo>
                  <a:lnTo>
                    <a:pt x="743784" y="2581580"/>
                  </a:lnTo>
                  <a:lnTo>
                    <a:pt x="715808" y="2568104"/>
                  </a:lnTo>
                  <a:lnTo>
                    <a:pt x="617192" y="2508192"/>
                  </a:lnTo>
                  <a:close/>
                  <a:moveTo>
                    <a:pt x="1332872" y="1074412"/>
                  </a:moveTo>
                  <a:lnTo>
                    <a:pt x="1332872" y="1316368"/>
                  </a:lnTo>
                  <a:lnTo>
                    <a:pt x="501352" y="2423606"/>
                  </a:lnTo>
                  <a:lnTo>
                    <a:pt x="497044" y="2420386"/>
                  </a:lnTo>
                  <a:cubicBezTo>
                    <a:pt x="463160" y="2392422"/>
                    <a:pt x="430644" y="2362864"/>
                    <a:pt x="399604" y="2331826"/>
                  </a:cubicBezTo>
                  <a:lnTo>
                    <a:pt x="393564" y="2325180"/>
                  </a:lnTo>
                  <a:close/>
                  <a:moveTo>
                    <a:pt x="1332872" y="593628"/>
                  </a:moveTo>
                  <a:lnTo>
                    <a:pt x="1332872" y="835582"/>
                  </a:lnTo>
                  <a:lnTo>
                    <a:pt x="296748" y="2215268"/>
                  </a:lnTo>
                  <a:lnTo>
                    <a:pt x="232052" y="2128754"/>
                  </a:lnTo>
                  <a:lnTo>
                    <a:pt x="208780" y="2090448"/>
                  </a:lnTo>
                  <a:close/>
                  <a:moveTo>
                    <a:pt x="785296" y="122362"/>
                  </a:moveTo>
                  <a:lnTo>
                    <a:pt x="16124" y="1146576"/>
                  </a:lnTo>
                  <a:lnTo>
                    <a:pt x="24700" y="1089446"/>
                  </a:lnTo>
                  <a:cubicBezTo>
                    <a:pt x="104348" y="693640"/>
                    <a:pt x="354352" y="359610"/>
                    <a:pt x="694964" y="167688"/>
                  </a:cubicBezTo>
                  <a:close/>
                  <a:moveTo>
                    <a:pt x="1332872" y="112838"/>
                  </a:moveTo>
                  <a:lnTo>
                    <a:pt x="1332872" y="354794"/>
                  </a:lnTo>
                  <a:lnTo>
                    <a:pt x="132956" y="1952584"/>
                  </a:lnTo>
                  <a:lnTo>
                    <a:pt x="105544" y="1895680"/>
                  </a:lnTo>
                  <a:lnTo>
                    <a:pt x="68988" y="1795804"/>
                  </a:lnTo>
                  <a:close/>
                  <a:moveTo>
                    <a:pt x="1238248" y="0"/>
                  </a:moveTo>
                  <a:lnTo>
                    <a:pt x="22628" y="1618704"/>
                  </a:lnTo>
                  <a:lnTo>
                    <a:pt x="4796" y="1501878"/>
                  </a:lnTo>
                  <a:lnTo>
                    <a:pt x="0" y="1406878"/>
                  </a:lnTo>
                  <a:lnTo>
                    <a:pt x="1030124" y="35182"/>
                  </a:lnTo>
                  <a:lnTo>
                    <a:pt x="1062824" y="26114"/>
                  </a:lnTo>
                  <a:cubicBezTo>
                    <a:pt x="1106396" y="16306"/>
                    <a:pt x="1150760" y="8586"/>
                    <a:pt x="1195804" y="306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91A2BA38-966C-4DA2-A82E-1CE82D562763}"/>
                </a:ext>
              </a:extLst>
            </p:cNvPr>
            <p:cNvSpPr/>
            <p:nvPr/>
          </p:nvSpPr>
          <p:spPr>
            <a:xfrm>
              <a:off x="40694537" y="22943508"/>
              <a:ext cx="517812" cy="1136296"/>
            </a:xfrm>
            <a:custGeom>
              <a:avLst/>
              <a:gdLst>
                <a:gd name="connsiteX0" fmla="*/ 0 w 517812"/>
                <a:gd name="connsiteY0" fmla="*/ 0 h 1136296"/>
                <a:gd name="connsiteX1" fmla="*/ 517812 w 517812"/>
                <a:gd name="connsiteY1" fmla="*/ 155544 h 1136296"/>
                <a:gd name="connsiteX2" fmla="*/ 0 w 517812"/>
                <a:gd name="connsiteY2" fmla="*/ 1136296 h 1136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7812" h="1136296">
                  <a:moveTo>
                    <a:pt x="0" y="0"/>
                  </a:moveTo>
                  <a:cubicBezTo>
                    <a:pt x="186672" y="15340"/>
                    <a:pt x="362492" y="68492"/>
                    <a:pt x="517812" y="155544"/>
                  </a:cubicBezTo>
                  <a:lnTo>
                    <a:pt x="0" y="1136296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3" name="타원 2">
            <a:extLst>
              <a:ext uri="{FF2B5EF4-FFF2-40B4-BE49-F238E27FC236}">
                <a16:creationId xmlns:a16="http://schemas.microsoft.com/office/drawing/2014/main" id="{DACC6C73-E37C-439B-81F7-529F720CA93E}"/>
              </a:ext>
            </a:extLst>
          </p:cNvPr>
          <p:cNvSpPr/>
          <p:nvPr/>
        </p:nvSpPr>
        <p:spPr>
          <a:xfrm>
            <a:off x="878181" y="1492428"/>
            <a:ext cx="4695771" cy="4597087"/>
          </a:xfrm>
          <a:prstGeom prst="ellipse">
            <a:avLst/>
          </a:prstGeom>
          <a:blipFill>
            <a:blip r:embed="rId3"/>
            <a:stretch>
              <a:fillRect l="-29775" r="-297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02B8483-27A7-437C-827D-BCA2869AA634}"/>
              </a:ext>
            </a:extLst>
          </p:cNvPr>
          <p:cNvGrpSpPr/>
          <p:nvPr/>
        </p:nvGrpSpPr>
        <p:grpSpPr>
          <a:xfrm>
            <a:off x="3713392" y="4237139"/>
            <a:ext cx="1602582" cy="1474261"/>
            <a:chOff x="3844636" y="3877057"/>
            <a:chExt cx="2219077" cy="2041392"/>
          </a:xfrm>
          <a:solidFill>
            <a:srgbClr val="FFC000"/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D038888-3047-4AC4-B52C-97566CFA7CB7}"/>
                </a:ext>
              </a:extLst>
            </p:cNvPr>
            <p:cNvSpPr/>
            <p:nvPr/>
          </p:nvSpPr>
          <p:spPr>
            <a:xfrm>
              <a:off x="3844636" y="5334000"/>
              <a:ext cx="415637" cy="584448"/>
            </a:xfrm>
            <a:prstGeom prst="rect">
              <a:avLst/>
            </a:pr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1EC51292-5BF1-490E-80BC-4208AA2329C1}"/>
                </a:ext>
              </a:extLst>
            </p:cNvPr>
            <p:cNvSpPr/>
            <p:nvPr/>
          </p:nvSpPr>
          <p:spPr>
            <a:xfrm>
              <a:off x="4445783" y="4626865"/>
              <a:ext cx="415637" cy="1291584"/>
            </a:xfrm>
            <a:prstGeom prst="rect">
              <a:avLst/>
            </a:pr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E7FDFD35-245D-411B-A9D8-5103AB1FC55B}"/>
                </a:ext>
              </a:extLst>
            </p:cNvPr>
            <p:cNvSpPr/>
            <p:nvPr/>
          </p:nvSpPr>
          <p:spPr>
            <a:xfrm>
              <a:off x="5046930" y="4849712"/>
              <a:ext cx="415637" cy="1068736"/>
            </a:xfrm>
            <a:prstGeom prst="rect">
              <a:avLst/>
            </a:pr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6" name="직사각형 155">
              <a:extLst>
                <a:ext uri="{FF2B5EF4-FFF2-40B4-BE49-F238E27FC236}">
                  <a16:creationId xmlns:a16="http://schemas.microsoft.com/office/drawing/2014/main" id="{20922E58-7246-4938-B2BE-2A80A0F20F8B}"/>
                </a:ext>
              </a:extLst>
            </p:cNvPr>
            <p:cNvSpPr/>
            <p:nvPr/>
          </p:nvSpPr>
          <p:spPr>
            <a:xfrm>
              <a:off x="5648076" y="3877057"/>
              <a:ext cx="415637" cy="20413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타원 13">
            <a:extLst>
              <a:ext uri="{FF2B5EF4-FFF2-40B4-BE49-F238E27FC236}">
                <a16:creationId xmlns:a16="http://schemas.microsoft.com/office/drawing/2014/main" id="{899E54B3-C6E3-4CFF-80E5-C0A5D6B506C6}"/>
              </a:ext>
            </a:extLst>
          </p:cNvPr>
          <p:cNvSpPr/>
          <p:nvPr/>
        </p:nvSpPr>
        <p:spPr>
          <a:xfrm>
            <a:off x="3805703" y="2058578"/>
            <a:ext cx="843280" cy="84328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7" name="타원 227">
            <a:extLst>
              <a:ext uri="{FF2B5EF4-FFF2-40B4-BE49-F238E27FC236}">
                <a16:creationId xmlns:a16="http://schemas.microsoft.com/office/drawing/2014/main" id="{ECC7B877-4AD8-4A71-ACA7-66A6E0570E21}"/>
              </a:ext>
            </a:extLst>
          </p:cNvPr>
          <p:cNvSpPr/>
          <p:nvPr/>
        </p:nvSpPr>
        <p:spPr>
          <a:xfrm>
            <a:off x="3713392" y="1810021"/>
            <a:ext cx="868278" cy="921660"/>
          </a:xfrm>
          <a:custGeom>
            <a:avLst/>
            <a:gdLst/>
            <a:ahLst/>
            <a:cxnLst/>
            <a:rect l="l" t="t" r="r" b="b"/>
            <a:pathLst>
              <a:path w="342163" h="363200">
                <a:moveTo>
                  <a:pt x="266608" y="50100"/>
                </a:moveTo>
                <a:cubicBezTo>
                  <a:pt x="307427" y="77093"/>
                  <a:pt x="335578" y="121525"/>
                  <a:pt x="340796" y="172840"/>
                </a:cubicBezTo>
                <a:lnTo>
                  <a:pt x="201805" y="172840"/>
                </a:lnTo>
                <a:close/>
                <a:moveTo>
                  <a:pt x="166688" y="21058"/>
                </a:moveTo>
                <a:lnTo>
                  <a:pt x="166688" y="196314"/>
                </a:lnTo>
                <a:lnTo>
                  <a:pt x="168703" y="196314"/>
                </a:lnTo>
                <a:lnTo>
                  <a:pt x="187148" y="196314"/>
                </a:lnTo>
                <a:lnTo>
                  <a:pt x="342163" y="196314"/>
                </a:lnTo>
                <a:cubicBezTo>
                  <a:pt x="340204" y="288886"/>
                  <a:pt x="264433" y="363200"/>
                  <a:pt x="171304" y="363200"/>
                </a:cubicBezTo>
                <a:cubicBezTo>
                  <a:pt x="76696" y="363200"/>
                  <a:pt x="0" y="286505"/>
                  <a:pt x="0" y="191897"/>
                </a:cubicBezTo>
                <a:cubicBezTo>
                  <a:pt x="0" y="98836"/>
                  <a:pt x="74208" y="23106"/>
                  <a:pt x="166688" y="21058"/>
                </a:cubicBezTo>
                <a:close/>
                <a:moveTo>
                  <a:pt x="193268" y="0"/>
                </a:moveTo>
                <a:cubicBezTo>
                  <a:pt x="216573" y="1915"/>
                  <a:pt x="238523" y="8551"/>
                  <a:pt x="257914" y="19419"/>
                </a:cubicBezTo>
                <a:lnTo>
                  <a:pt x="193268" y="141861"/>
                </a:lnTo>
                <a:close/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8" name="그룹 157">
            <a:extLst>
              <a:ext uri="{FF2B5EF4-FFF2-40B4-BE49-F238E27FC236}">
                <a16:creationId xmlns:a16="http://schemas.microsoft.com/office/drawing/2014/main" id="{484E7EE5-1BA2-4AA2-BD8D-95873FBA097F}"/>
              </a:ext>
            </a:extLst>
          </p:cNvPr>
          <p:cNvGrpSpPr/>
          <p:nvPr/>
        </p:nvGrpSpPr>
        <p:grpSpPr>
          <a:xfrm>
            <a:off x="3651027" y="4106900"/>
            <a:ext cx="1602582" cy="1474261"/>
            <a:chOff x="3844636" y="3877057"/>
            <a:chExt cx="2219077" cy="2041392"/>
          </a:xfrm>
          <a:solidFill>
            <a:srgbClr val="FFC000"/>
          </a:solidFill>
        </p:grpSpPr>
        <p:sp>
          <p:nvSpPr>
            <p:cNvPr id="159" name="직사각형 158">
              <a:extLst>
                <a:ext uri="{FF2B5EF4-FFF2-40B4-BE49-F238E27FC236}">
                  <a16:creationId xmlns:a16="http://schemas.microsoft.com/office/drawing/2014/main" id="{FB379C85-0AD0-4726-B6EB-D9C8E3381D87}"/>
                </a:ext>
              </a:extLst>
            </p:cNvPr>
            <p:cNvSpPr/>
            <p:nvPr/>
          </p:nvSpPr>
          <p:spPr>
            <a:xfrm>
              <a:off x="3844636" y="5334000"/>
              <a:ext cx="415637" cy="584448"/>
            </a:xfrm>
            <a:prstGeom prst="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0" name="직사각형 159">
              <a:extLst>
                <a:ext uri="{FF2B5EF4-FFF2-40B4-BE49-F238E27FC236}">
                  <a16:creationId xmlns:a16="http://schemas.microsoft.com/office/drawing/2014/main" id="{661F40F7-2922-4689-9E46-4059D4BCAF30}"/>
                </a:ext>
              </a:extLst>
            </p:cNvPr>
            <p:cNvSpPr/>
            <p:nvPr/>
          </p:nvSpPr>
          <p:spPr>
            <a:xfrm>
              <a:off x="4445783" y="4626865"/>
              <a:ext cx="415637" cy="1291584"/>
            </a:xfrm>
            <a:prstGeom prst="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" name="직사각형 160">
              <a:extLst>
                <a:ext uri="{FF2B5EF4-FFF2-40B4-BE49-F238E27FC236}">
                  <a16:creationId xmlns:a16="http://schemas.microsoft.com/office/drawing/2014/main" id="{D2B6C357-D0DB-43DC-8F5F-0764CC3EA350}"/>
                </a:ext>
              </a:extLst>
            </p:cNvPr>
            <p:cNvSpPr/>
            <p:nvPr/>
          </p:nvSpPr>
          <p:spPr>
            <a:xfrm>
              <a:off x="5046930" y="4849712"/>
              <a:ext cx="415637" cy="1068736"/>
            </a:xfrm>
            <a:prstGeom prst="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2" name="직사각형 161">
              <a:extLst>
                <a:ext uri="{FF2B5EF4-FFF2-40B4-BE49-F238E27FC236}">
                  <a16:creationId xmlns:a16="http://schemas.microsoft.com/office/drawing/2014/main" id="{6C4D1293-EC2E-4E54-80A1-D39FEC0BDB05}"/>
                </a:ext>
              </a:extLst>
            </p:cNvPr>
            <p:cNvSpPr/>
            <p:nvPr/>
          </p:nvSpPr>
          <p:spPr>
            <a:xfrm>
              <a:off x="5648076" y="3877057"/>
              <a:ext cx="415637" cy="2041392"/>
            </a:xfrm>
            <a:prstGeom prst="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4" name="TextBox 163">
            <a:extLst>
              <a:ext uri="{FF2B5EF4-FFF2-40B4-BE49-F238E27FC236}">
                <a16:creationId xmlns:a16="http://schemas.microsoft.com/office/drawing/2014/main" id="{7DCEFC58-32E1-435E-8AF0-7F58D40BBB90}"/>
              </a:ext>
            </a:extLst>
          </p:cNvPr>
          <p:cNvSpPr txBox="1"/>
          <p:nvPr/>
        </p:nvSpPr>
        <p:spPr>
          <a:xfrm>
            <a:off x="6216949" y="975880"/>
            <a:ext cx="5116145" cy="439287"/>
          </a:xfrm>
          <a:prstGeom prst="rect">
            <a:avLst/>
          </a:prstGeom>
          <a:noFill/>
        </p:spPr>
        <p:txBody>
          <a:bodyPr wrap="square" lIns="72000" rIns="72000">
            <a:spAutoFit/>
          </a:bodyPr>
          <a:lstStyle/>
          <a:p>
            <a:pPr algn="ctr">
              <a:lnSpc>
                <a:spcPct val="120000"/>
              </a:lnSpc>
            </a:pPr>
            <a:endParaRPr lang="ko-KR" altLang="en-US" sz="2000" b="1" spc="-4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6AA96F7C-9C3C-4982-BB04-5D3DD408B39B}"/>
              </a:ext>
            </a:extLst>
          </p:cNvPr>
          <p:cNvSpPr txBox="1"/>
          <p:nvPr/>
        </p:nvSpPr>
        <p:spPr>
          <a:xfrm>
            <a:off x="6857796" y="4648399"/>
            <a:ext cx="2494618" cy="1163890"/>
          </a:xfrm>
          <a:prstGeom prst="rect">
            <a:avLst/>
          </a:prstGeom>
          <a:noFill/>
        </p:spPr>
        <p:txBody>
          <a:bodyPr wrap="square" lIns="72000" tIns="72000" rIns="72000" bIns="72000">
            <a:spAutoFit/>
          </a:bodyPr>
          <a:lstStyle/>
          <a:p>
            <a:pPr marL="171450" indent="-1714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4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용어 표 </a:t>
            </a:r>
            <a:endParaRPr lang="en-US" altLang="ko-KR" sz="14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171450" indent="-1714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4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분석</a:t>
            </a:r>
            <a:r>
              <a:rPr lang="en-US" altLang="ko-KR" sz="14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/</a:t>
            </a:r>
            <a:r>
              <a:rPr lang="ko-KR" altLang="en-US" sz="14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시각화 팁 표 </a:t>
            </a:r>
            <a:endParaRPr lang="en-US" altLang="ko-KR" sz="14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171450" indent="-1714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40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적절한 분석 기법 선택 표</a:t>
            </a:r>
            <a:endParaRPr lang="en-US" altLang="ko-KR" sz="140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171450" indent="-1714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4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적절한 시각화 기법 선택 트리</a:t>
            </a:r>
            <a:endParaRPr lang="en-US" altLang="ko-KR" sz="140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190FBB84-3191-4BF5-8A87-B5FE270BD7A0}"/>
              </a:ext>
            </a:extLst>
          </p:cNvPr>
          <p:cNvSpPr txBox="1"/>
          <p:nvPr/>
        </p:nvSpPr>
        <p:spPr>
          <a:xfrm>
            <a:off x="6341202" y="4042229"/>
            <a:ext cx="2109088" cy="36990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노하우 도표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5F9C4EC4-B02B-4370-8692-91241E850C5E}"/>
              </a:ext>
            </a:extLst>
          </p:cNvPr>
          <p:cNvSpPr txBox="1"/>
          <p:nvPr/>
        </p:nvSpPr>
        <p:spPr>
          <a:xfrm>
            <a:off x="9534745" y="4422529"/>
            <a:ext cx="1865332" cy="1680955"/>
          </a:xfrm>
          <a:prstGeom prst="rect">
            <a:avLst/>
          </a:prstGeom>
          <a:noFill/>
        </p:spPr>
        <p:txBody>
          <a:bodyPr wrap="square" lIns="72000" tIns="72000" rIns="72000" bIns="72000">
            <a:spAutoFit/>
          </a:bodyPr>
          <a:lstStyle/>
          <a:p>
            <a:pPr marL="171450" indent="-1714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4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대화형 시각화 활용</a:t>
            </a:r>
            <a:endParaRPr lang="en-US" altLang="ko-KR" sz="14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171450" indent="-1714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4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시각화 </a:t>
            </a:r>
            <a:r>
              <a:rPr lang="en-US" altLang="ko-KR" sz="14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4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 이상</a:t>
            </a:r>
            <a:endParaRPr lang="en-US" altLang="ko-KR" sz="1400" b="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171450" indent="-1714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4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Grid </a:t>
            </a:r>
            <a:r>
              <a:rPr lang="ko-KR" altLang="en-US" sz="14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형 레이아웃</a:t>
            </a:r>
            <a:endParaRPr lang="en-US" altLang="ko-KR" sz="1400" b="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171450" indent="-1714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4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조건부 기능 구현</a:t>
            </a:r>
            <a:endParaRPr lang="en-US" altLang="ko-KR" sz="14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171450" indent="-1714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4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실시간 이벤트 처리</a:t>
            </a:r>
            <a:endParaRPr lang="en-US" altLang="ko-KR" sz="1400" b="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171450" indent="-1714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400" b="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65C29E5D-6163-4BE5-B8FE-A101DCF48758}"/>
              </a:ext>
            </a:extLst>
          </p:cNvPr>
          <p:cNvSpPr txBox="1"/>
          <p:nvPr/>
        </p:nvSpPr>
        <p:spPr>
          <a:xfrm>
            <a:off x="8854527" y="4042228"/>
            <a:ext cx="2109088" cy="36990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대시보드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ABB9C94-CF15-4C5C-8958-364FD4CCDEC1}"/>
              </a:ext>
            </a:extLst>
          </p:cNvPr>
          <p:cNvSpPr/>
          <p:nvPr/>
        </p:nvSpPr>
        <p:spPr>
          <a:xfrm>
            <a:off x="5923139" y="1837665"/>
            <a:ext cx="5536043" cy="439287"/>
          </a:xfrm>
          <a:prstGeom prst="rect">
            <a:avLst/>
          </a:prstGeom>
          <a:solidFill>
            <a:srgbClr val="4C88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6350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tabLst>
                <a:tab pos="1270" algn="l"/>
              </a:tabLst>
            </a:pPr>
            <a:r>
              <a:rPr lang="ko-KR" altLang="en-US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데이터를 활용한 탐색적 데이터 분석 및 가이드라인 도표 제작</a:t>
            </a: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D495C40E-7BD0-4A3B-907A-F5C8E7E421C2}"/>
              </a:ext>
            </a:extLst>
          </p:cNvPr>
          <p:cNvGrpSpPr/>
          <p:nvPr/>
        </p:nvGrpSpPr>
        <p:grpSpPr>
          <a:xfrm>
            <a:off x="0" y="176547"/>
            <a:ext cx="6166406" cy="1062081"/>
            <a:chOff x="0" y="430709"/>
            <a:chExt cx="6166406" cy="1062081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9AC0E6B-37A7-4BBF-AE61-1FB246C679F6}"/>
                </a:ext>
              </a:extLst>
            </p:cNvPr>
            <p:cNvSpPr txBox="1"/>
            <p:nvPr/>
          </p:nvSpPr>
          <p:spPr>
            <a:xfrm>
              <a:off x="984806" y="430709"/>
              <a:ext cx="5181600" cy="607071"/>
            </a:xfrm>
            <a:prstGeom prst="rect">
              <a:avLst/>
            </a:prstGeom>
            <a:noFill/>
          </p:spPr>
          <p:txBody>
            <a:bodyPr wrap="square" lIns="72000" tIns="72000" rIns="72000" bIns="72000">
              <a:spAutoFit/>
            </a:bodyPr>
            <a:lstStyle/>
            <a:p>
              <a:r>
                <a:rPr lang="ko-KR" altLang="en-US" sz="3000" b="1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C88C0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프로젝트 결과</a:t>
              </a: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BB9EC2DA-885C-49B8-BD77-EDCD7EDB1DE1}"/>
                </a:ext>
              </a:extLst>
            </p:cNvPr>
            <p:cNvSpPr/>
            <p:nvPr/>
          </p:nvSpPr>
          <p:spPr>
            <a:xfrm>
              <a:off x="0" y="436770"/>
              <a:ext cx="976745" cy="1056020"/>
            </a:xfrm>
            <a:prstGeom prst="rect">
              <a:avLst/>
            </a:pr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915F7FDF-0BCD-46E6-BD21-51731A07AB1A}"/>
                </a:ext>
              </a:extLst>
            </p:cNvPr>
            <p:cNvGrpSpPr/>
            <p:nvPr/>
          </p:nvGrpSpPr>
          <p:grpSpPr>
            <a:xfrm>
              <a:off x="144275" y="601398"/>
              <a:ext cx="714630" cy="696301"/>
              <a:chOff x="10939725" y="151931"/>
              <a:chExt cx="714630" cy="696301"/>
            </a:xfrm>
          </p:grpSpPr>
          <p:sp>
            <p:nvSpPr>
              <p:cNvPr id="58" name="자유형: 도형 57">
                <a:extLst>
                  <a:ext uri="{FF2B5EF4-FFF2-40B4-BE49-F238E27FC236}">
                    <a16:creationId xmlns:a16="http://schemas.microsoft.com/office/drawing/2014/main" id="{DB56F016-92B6-42D5-B563-82015D0AB654}"/>
                  </a:ext>
                </a:extLst>
              </p:cNvPr>
              <p:cNvSpPr/>
              <p:nvPr/>
            </p:nvSpPr>
            <p:spPr>
              <a:xfrm>
                <a:off x="11293949" y="169768"/>
                <a:ext cx="360406" cy="318266"/>
              </a:xfrm>
              <a:custGeom>
                <a:avLst/>
                <a:gdLst>
                  <a:gd name="connsiteX0" fmla="*/ 519068 w 1113310"/>
                  <a:gd name="connsiteY0" fmla="*/ 0 h 983139"/>
                  <a:gd name="connsiteX1" fmla="*/ 1113310 w 1113310"/>
                  <a:gd name="connsiteY1" fmla="*/ 983139 h 983139"/>
                  <a:gd name="connsiteX2" fmla="*/ 0 w 1113310"/>
                  <a:gd name="connsiteY2" fmla="*/ 983139 h 983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3310" h="983139">
                    <a:moveTo>
                      <a:pt x="519068" y="0"/>
                    </a:moveTo>
                    <a:cubicBezTo>
                      <a:pt x="846026" y="216213"/>
                      <a:pt x="1071514" y="572110"/>
                      <a:pt x="1113310" y="983139"/>
                    </a:cubicBezTo>
                    <a:lnTo>
                      <a:pt x="0" y="98313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자유형: 도형 58">
                <a:extLst>
                  <a:ext uri="{FF2B5EF4-FFF2-40B4-BE49-F238E27FC236}">
                    <a16:creationId xmlns:a16="http://schemas.microsoft.com/office/drawing/2014/main" id="{F8826316-E2E9-47FE-9ABB-4B11D9E9759C}"/>
                  </a:ext>
                </a:extLst>
              </p:cNvPr>
              <p:cNvSpPr/>
              <p:nvPr/>
            </p:nvSpPr>
            <p:spPr>
              <a:xfrm>
                <a:off x="10939725" y="193947"/>
                <a:ext cx="650400" cy="654285"/>
              </a:xfrm>
              <a:custGeom>
                <a:avLst/>
                <a:gdLst>
                  <a:gd name="connsiteX0" fmla="*/ 2709504 w 2716600"/>
                  <a:gd name="connsiteY0" fmla="*/ 1645244 h 2732828"/>
                  <a:gd name="connsiteX1" fmla="*/ 2705704 w 2716600"/>
                  <a:gd name="connsiteY1" fmla="*/ 1667294 h 2732828"/>
                  <a:gd name="connsiteX2" fmla="*/ 2014648 w 2716600"/>
                  <a:gd name="connsiteY2" fmla="*/ 2573024 h 2732828"/>
                  <a:gd name="connsiteX3" fmla="*/ 2011712 w 2716600"/>
                  <a:gd name="connsiteY3" fmla="*/ 2574416 h 2732828"/>
                  <a:gd name="connsiteX4" fmla="*/ 2534900 w 2716600"/>
                  <a:gd name="connsiteY4" fmla="*/ 1396966 h 2732828"/>
                  <a:gd name="connsiteX5" fmla="*/ 2716600 w 2716600"/>
                  <a:gd name="connsiteY5" fmla="*/ 1396966 h 2732828"/>
                  <a:gd name="connsiteX6" fmla="*/ 1754328 w 2716600"/>
                  <a:gd name="connsiteY6" fmla="*/ 2678312 h 2732828"/>
                  <a:gd name="connsiteX7" fmla="*/ 1642180 w 2716600"/>
                  <a:gd name="connsiteY7" fmla="*/ 2706686 h 2732828"/>
                  <a:gd name="connsiteX8" fmla="*/ 1539764 w 2716600"/>
                  <a:gd name="connsiteY8" fmla="*/ 2722070 h 2732828"/>
                  <a:gd name="connsiteX9" fmla="*/ 2173836 w 2716600"/>
                  <a:gd name="connsiteY9" fmla="*/ 1396966 h 2732828"/>
                  <a:gd name="connsiteX10" fmla="*/ 2355540 w 2716600"/>
                  <a:gd name="connsiteY10" fmla="*/ 1396966 h 2732828"/>
                  <a:gd name="connsiteX11" fmla="*/ 1352328 w 2716600"/>
                  <a:gd name="connsiteY11" fmla="*/ 2732828 h 2732828"/>
                  <a:gd name="connsiteX12" fmla="*/ 1229556 w 2716600"/>
                  <a:gd name="connsiteY12" fmla="*/ 2726628 h 2732828"/>
                  <a:gd name="connsiteX13" fmla="*/ 1180860 w 2716600"/>
                  <a:gd name="connsiteY13" fmla="*/ 2719196 h 2732828"/>
                  <a:gd name="connsiteX14" fmla="*/ 1812768 w 2716600"/>
                  <a:gd name="connsiteY14" fmla="*/ 1396966 h 2732828"/>
                  <a:gd name="connsiteX15" fmla="*/ 1994476 w 2716600"/>
                  <a:gd name="connsiteY15" fmla="*/ 1396966 h 2732828"/>
                  <a:gd name="connsiteX16" fmla="*/ 1024772 w 2716600"/>
                  <a:gd name="connsiteY16" fmla="*/ 2688210 h 2732828"/>
                  <a:gd name="connsiteX17" fmla="*/ 961820 w 2716600"/>
                  <a:gd name="connsiteY17" fmla="*/ 2672024 h 2732828"/>
                  <a:gd name="connsiteX18" fmla="*/ 878200 w 2716600"/>
                  <a:gd name="connsiteY18" fmla="*/ 2641420 h 2732828"/>
                  <a:gd name="connsiteX19" fmla="*/ 1451704 w 2716600"/>
                  <a:gd name="connsiteY19" fmla="*/ 1396966 h 2732828"/>
                  <a:gd name="connsiteX20" fmla="*/ 1496756 w 2716600"/>
                  <a:gd name="connsiteY20" fmla="*/ 1396966 h 2732828"/>
                  <a:gd name="connsiteX21" fmla="*/ 1633412 w 2716600"/>
                  <a:gd name="connsiteY21" fmla="*/ 1396966 h 2732828"/>
                  <a:gd name="connsiteX22" fmla="*/ 743784 w 2716600"/>
                  <a:gd name="connsiteY22" fmla="*/ 2581580 h 2732828"/>
                  <a:gd name="connsiteX23" fmla="*/ 715808 w 2716600"/>
                  <a:gd name="connsiteY23" fmla="*/ 2568104 h 2732828"/>
                  <a:gd name="connsiteX24" fmla="*/ 617192 w 2716600"/>
                  <a:gd name="connsiteY24" fmla="*/ 2508192 h 2732828"/>
                  <a:gd name="connsiteX25" fmla="*/ 1332872 w 2716600"/>
                  <a:gd name="connsiteY25" fmla="*/ 1074412 h 2732828"/>
                  <a:gd name="connsiteX26" fmla="*/ 1332872 w 2716600"/>
                  <a:gd name="connsiteY26" fmla="*/ 1316368 h 2732828"/>
                  <a:gd name="connsiteX27" fmla="*/ 501352 w 2716600"/>
                  <a:gd name="connsiteY27" fmla="*/ 2423606 h 2732828"/>
                  <a:gd name="connsiteX28" fmla="*/ 497044 w 2716600"/>
                  <a:gd name="connsiteY28" fmla="*/ 2420386 h 2732828"/>
                  <a:gd name="connsiteX29" fmla="*/ 399604 w 2716600"/>
                  <a:gd name="connsiteY29" fmla="*/ 2331826 h 2732828"/>
                  <a:gd name="connsiteX30" fmla="*/ 393564 w 2716600"/>
                  <a:gd name="connsiteY30" fmla="*/ 2325180 h 2732828"/>
                  <a:gd name="connsiteX31" fmla="*/ 1332872 w 2716600"/>
                  <a:gd name="connsiteY31" fmla="*/ 593628 h 2732828"/>
                  <a:gd name="connsiteX32" fmla="*/ 1332872 w 2716600"/>
                  <a:gd name="connsiteY32" fmla="*/ 835582 h 2732828"/>
                  <a:gd name="connsiteX33" fmla="*/ 296748 w 2716600"/>
                  <a:gd name="connsiteY33" fmla="*/ 2215268 h 2732828"/>
                  <a:gd name="connsiteX34" fmla="*/ 232052 w 2716600"/>
                  <a:gd name="connsiteY34" fmla="*/ 2128754 h 2732828"/>
                  <a:gd name="connsiteX35" fmla="*/ 208780 w 2716600"/>
                  <a:gd name="connsiteY35" fmla="*/ 2090448 h 2732828"/>
                  <a:gd name="connsiteX36" fmla="*/ 785296 w 2716600"/>
                  <a:gd name="connsiteY36" fmla="*/ 122362 h 2732828"/>
                  <a:gd name="connsiteX37" fmla="*/ 16124 w 2716600"/>
                  <a:gd name="connsiteY37" fmla="*/ 1146576 h 2732828"/>
                  <a:gd name="connsiteX38" fmla="*/ 24700 w 2716600"/>
                  <a:gd name="connsiteY38" fmla="*/ 1089446 h 2732828"/>
                  <a:gd name="connsiteX39" fmla="*/ 694964 w 2716600"/>
                  <a:gd name="connsiteY39" fmla="*/ 167688 h 2732828"/>
                  <a:gd name="connsiteX40" fmla="*/ 1332872 w 2716600"/>
                  <a:gd name="connsiteY40" fmla="*/ 112838 h 2732828"/>
                  <a:gd name="connsiteX41" fmla="*/ 1332872 w 2716600"/>
                  <a:gd name="connsiteY41" fmla="*/ 354794 h 2732828"/>
                  <a:gd name="connsiteX42" fmla="*/ 132956 w 2716600"/>
                  <a:gd name="connsiteY42" fmla="*/ 1952584 h 2732828"/>
                  <a:gd name="connsiteX43" fmla="*/ 105544 w 2716600"/>
                  <a:gd name="connsiteY43" fmla="*/ 1895680 h 2732828"/>
                  <a:gd name="connsiteX44" fmla="*/ 68988 w 2716600"/>
                  <a:gd name="connsiteY44" fmla="*/ 1795804 h 2732828"/>
                  <a:gd name="connsiteX45" fmla="*/ 1238248 w 2716600"/>
                  <a:gd name="connsiteY45" fmla="*/ 0 h 2732828"/>
                  <a:gd name="connsiteX46" fmla="*/ 22628 w 2716600"/>
                  <a:gd name="connsiteY46" fmla="*/ 1618704 h 2732828"/>
                  <a:gd name="connsiteX47" fmla="*/ 4796 w 2716600"/>
                  <a:gd name="connsiteY47" fmla="*/ 1501878 h 2732828"/>
                  <a:gd name="connsiteX48" fmla="*/ 0 w 2716600"/>
                  <a:gd name="connsiteY48" fmla="*/ 1406878 h 2732828"/>
                  <a:gd name="connsiteX49" fmla="*/ 1030124 w 2716600"/>
                  <a:gd name="connsiteY49" fmla="*/ 35182 h 2732828"/>
                  <a:gd name="connsiteX50" fmla="*/ 1062824 w 2716600"/>
                  <a:gd name="connsiteY50" fmla="*/ 26114 h 2732828"/>
                  <a:gd name="connsiteX51" fmla="*/ 1195804 w 2716600"/>
                  <a:gd name="connsiteY51" fmla="*/ 3060 h 273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2716600" h="2732828">
                    <a:moveTo>
                      <a:pt x="2709504" y="1645244"/>
                    </a:moveTo>
                    <a:lnTo>
                      <a:pt x="2705704" y="1667294"/>
                    </a:lnTo>
                    <a:cubicBezTo>
                      <a:pt x="2617708" y="2059874"/>
                      <a:pt x="2360528" y="2388422"/>
                      <a:pt x="2014648" y="2573024"/>
                    </a:cubicBezTo>
                    <a:lnTo>
                      <a:pt x="2011712" y="2574416"/>
                    </a:lnTo>
                    <a:close/>
                    <a:moveTo>
                      <a:pt x="2534900" y="1396966"/>
                    </a:moveTo>
                    <a:lnTo>
                      <a:pt x="2716600" y="1396966"/>
                    </a:lnTo>
                    <a:lnTo>
                      <a:pt x="1754328" y="2678312"/>
                    </a:lnTo>
                    <a:lnTo>
                      <a:pt x="1642180" y="2706686"/>
                    </a:lnTo>
                    <a:lnTo>
                      <a:pt x="1539764" y="2722070"/>
                    </a:lnTo>
                    <a:close/>
                    <a:moveTo>
                      <a:pt x="2173836" y="1396966"/>
                    </a:moveTo>
                    <a:lnTo>
                      <a:pt x="2355540" y="1396966"/>
                    </a:lnTo>
                    <a:lnTo>
                      <a:pt x="1352328" y="2732828"/>
                    </a:lnTo>
                    <a:lnTo>
                      <a:pt x="1229556" y="2726628"/>
                    </a:lnTo>
                    <a:lnTo>
                      <a:pt x="1180860" y="2719196"/>
                    </a:lnTo>
                    <a:close/>
                    <a:moveTo>
                      <a:pt x="1812768" y="1396966"/>
                    </a:moveTo>
                    <a:lnTo>
                      <a:pt x="1994476" y="1396966"/>
                    </a:lnTo>
                    <a:lnTo>
                      <a:pt x="1024772" y="2688210"/>
                    </a:lnTo>
                    <a:lnTo>
                      <a:pt x="961820" y="2672024"/>
                    </a:lnTo>
                    <a:lnTo>
                      <a:pt x="878200" y="2641420"/>
                    </a:lnTo>
                    <a:close/>
                    <a:moveTo>
                      <a:pt x="1451704" y="1396966"/>
                    </a:moveTo>
                    <a:lnTo>
                      <a:pt x="1496756" y="1396966"/>
                    </a:lnTo>
                    <a:lnTo>
                      <a:pt x="1633412" y="1396966"/>
                    </a:lnTo>
                    <a:lnTo>
                      <a:pt x="743784" y="2581580"/>
                    </a:lnTo>
                    <a:lnTo>
                      <a:pt x="715808" y="2568104"/>
                    </a:lnTo>
                    <a:lnTo>
                      <a:pt x="617192" y="2508192"/>
                    </a:lnTo>
                    <a:close/>
                    <a:moveTo>
                      <a:pt x="1332872" y="1074412"/>
                    </a:moveTo>
                    <a:lnTo>
                      <a:pt x="1332872" y="1316368"/>
                    </a:lnTo>
                    <a:lnTo>
                      <a:pt x="501352" y="2423606"/>
                    </a:lnTo>
                    <a:lnTo>
                      <a:pt x="497044" y="2420386"/>
                    </a:lnTo>
                    <a:cubicBezTo>
                      <a:pt x="463160" y="2392422"/>
                      <a:pt x="430644" y="2362864"/>
                      <a:pt x="399604" y="2331826"/>
                    </a:cubicBezTo>
                    <a:lnTo>
                      <a:pt x="393564" y="2325180"/>
                    </a:lnTo>
                    <a:close/>
                    <a:moveTo>
                      <a:pt x="1332872" y="593628"/>
                    </a:moveTo>
                    <a:lnTo>
                      <a:pt x="1332872" y="835582"/>
                    </a:lnTo>
                    <a:lnTo>
                      <a:pt x="296748" y="2215268"/>
                    </a:lnTo>
                    <a:lnTo>
                      <a:pt x="232052" y="2128754"/>
                    </a:lnTo>
                    <a:lnTo>
                      <a:pt x="208780" y="2090448"/>
                    </a:lnTo>
                    <a:close/>
                    <a:moveTo>
                      <a:pt x="785296" y="122362"/>
                    </a:moveTo>
                    <a:lnTo>
                      <a:pt x="16124" y="1146576"/>
                    </a:lnTo>
                    <a:lnTo>
                      <a:pt x="24700" y="1089446"/>
                    </a:lnTo>
                    <a:cubicBezTo>
                      <a:pt x="104348" y="693640"/>
                      <a:pt x="354352" y="359610"/>
                      <a:pt x="694964" y="167688"/>
                    </a:cubicBezTo>
                    <a:close/>
                    <a:moveTo>
                      <a:pt x="1332872" y="112838"/>
                    </a:moveTo>
                    <a:lnTo>
                      <a:pt x="1332872" y="354794"/>
                    </a:lnTo>
                    <a:lnTo>
                      <a:pt x="132956" y="1952584"/>
                    </a:lnTo>
                    <a:lnTo>
                      <a:pt x="105544" y="1895680"/>
                    </a:lnTo>
                    <a:lnTo>
                      <a:pt x="68988" y="1795804"/>
                    </a:lnTo>
                    <a:close/>
                    <a:moveTo>
                      <a:pt x="1238248" y="0"/>
                    </a:moveTo>
                    <a:lnTo>
                      <a:pt x="22628" y="1618704"/>
                    </a:lnTo>
                    <a:lnTo>
                      <a:pt x="4796" y="1501878"/>
                    </a:lnTo>
                    <a:lnTo>
                      <a:pt x="0" y="1406878"/>
                    </a:lnTo>
                    <a:lnTo>
                      <a:pt x="1030124" y="35182"/>
                    </a:lnTo>
                    <a:lnTo>
                      <a:pt x="1062824" y="26114"/>
                    </a:lnTo>
                    <a:cubicBezTo>
                      <a:pt x="1106396" y="16306"/>
                      <a:pt x="1150760" y="8586"/>
                      <a:pt x="1195804" y="30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자유형: 도형 59">
                <a:extLst>
                  <a:ext uri="{FF2B5EF4-FFF2-40B4-BE49-F238E27FC236}">
                    <a16:creationId xmlns:a16="http://schemas.microsoft.com/office/drawing/2014/main" id="{C43D71BC-A0BE-4613-B058-F98AAB02F26B}"/>
                  </a:ext>
                </a:extLst>
              </p:cNvPr>
              <p:cNvSpPr/>
              <p:nvPr/>
            </p:nvSpPr>
            <p:spPr>
              <a:xfrm>
                <a:off x="11286890" y="151931"/>
                <a:ext cx="123973" cy="272048"/>
              </a:xfrm>
              <a:custGeom>
                <a:avLst/>
                <a:gdLst>
                  <a:gd name="connsiteX0" fmla="*/ 0 w 517812"/>
                  <a:gd name="connsiteY0" fmla="*/ 0 h 1136296"/>
                  <a:gd name="connsiteX1" fmla="*/ 517812 w 517812"/>
                  <a:gd name="connsiteY1" fmla="*/ 155544 h 1136296"/>
                  <a:gd name="connsiteX2" fmla="*/ 0 w 517812"/>
                  <a:gd name="connsiteY2" fmla="*/ 1136296 h 113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17812" h="1136296">
                    <a:moveTo>
                      <a:pt x="0" y="0"/>
                    </a:moveTo>
                    <a:cubicBezTo>
                      <a:pt x="186672" y="15340"/>
                      <a:pt x="362492" y="68492"/>
                      <a:pt x="517812" y="155544"/>
                    </a:cubicBezTo>
                    <a:lnTo>
                      <a:pt x="0" y="113629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40" name="그래픽 39" descr="연구">
            <a:extLst>
              <a:ext uri="{FF2B5EF4-FFF2-40B4-BE49-F238E27FC236}">
                <a16:creationId xmlns:a16="http://schemas.microsoft.com/office/drawing/2014/main" id="{B466734C-9538-44E4-BFB0-1258A7C04C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46410" y="2699450"/>
            <a:ext cx="1108243" cy="1108243"/>
          </a:xfrm>
          <a:prstGeom prst="rect">
            <a:avLst/>
          </a:prstGeom>
        </p:spPr>
      </p:pic>
      <p:pic>
        <p:nvPicPr>
          <p:cNvPr id="43" name="그래픽 42" descr="인터넷">
            <a:extLst>
              <a:ext uri="{FF2B5EF4-FFF2-40B4-BE49-F238E27FC236}">
                <a16:creationId xmlns:a16="http://schemas.microsoft.com/office/drawing/2014/main" id="{0CDA2D8D-8180-491C-9EA5-E035FEE215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288404" y="2573893"/>
            <a:ext cx="1241335" cy="1241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344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 descr="텍스트, 실내, 벽, 책상이(가) 표시된 사진&#10;&#10;자동 생성된 설명">
            <a:extLst>
              <a:ext uri="{FF2B5EF4-FFF2-40B4-BE49-F238E27FC236}">
                <a16:creationId xmlns:a16="http://schemas.microsoft.com/office/drawing/2014/main" id="{EDE8A877-71BF-40E2-924C-8EC418D787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78" b="8370"/>
          <a:stretch/>
        </p:blipFill>
        <p:spPr>
          <a:xfrm>
            <a:off x="0" y="0"/>
            <a:ext cx="6004560" cy="6858000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3BFC5FC2-EE64-47C9-87FB-A34838441015}"/>
              </a:ext>
            </a:extLst>
          </p:cNvPr>
          <p:cNvGrpSpPr/>
          <p:nvPr/>
        </p:nvGrpSpPr>
        <p:grpSpPr>
          <a:xfrm>
            <a:off x="0" y="1"/>
            <a:ext cx="12192000" cy="6857999"/>
            <a:chOff x="0" y="1"/>
            <a:chExt cx="12192000" cy="6857999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19B8C528-53EE-4F04-B57C-FA8682DBC3D3}"/>
                </a:ext>
              </a:extLst>
            </p:cNvPr>
            <p:cNvSpPr/>
            <p:nvPr/>
          </p:nvSpPr>
          <p:spPr>
            <a:xfrm>
              <a:off x="3931920" y="1036320"/>
              <a:ext cx="8258556" cy="4786642"/>
            </a:xfrm>
            <a:prstGeom prst="rect">
              <a:avLst/>
            </a:prstGeom>
            <a:solidFill>
              <a:schemeClr val="accent5">
                <a:lumMod val="75000"/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707D1F76-B370-45B5-B81E-6C4125282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1"/>
              <a:ext cx="12192000" cy="6857999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F10006E2-21F3-4C4E-89F0-B959B45C1769}"/>
              </a:ext>
            </a:extLst>
          </p:cNvPr>
          <p:cNvSpPr txBox="1"/>
          <p:nvPr/>
        </p:nvSpPr>
        <p:spPr>
          <a:xfrm>
            <a:off x="8373700" y="3153348"/>
            <a:ext cx="3267437" cy="716863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36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1) </a:t>
            </a:r>
            <a:r>
              <a:rPr lang="ko-KR" altLang="en-US" sz="36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달성도</a:t>
            </a:r>
            <a:endParaRPr lang="en-US" altLang="ko-KR" sz="3600" b="1" spc="-4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F53FBDA-1C43-4130-B24E-7F062422700D}"/>
              </a:ext>
            </a:extLst>
          </p:cNvPr>
          <p:cNvSpPr/>
          <p:nvPr/>
        </p:nvSpPr>
        <p:spPr>
          <a:xfrm>
            <a:off x="8373702" y="2526616"/>
            <a:ext cx="2545024" cy="461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03</a:t>
            </a:r>
            <a:endParaRPr lang="ko-KR" altLang="en-US" sz="36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908E5029-05B9-42F1-8047-14951BB9C5D2}"/>
              </a:ext>
            </a:extLst>
          </p:cNvPr>
          <p:cNvSpPr/>
          <p:nvPr/>
        </p:nvSpPr>
        <p:spPr>
          <a:xfrm>
            <a:off x="8375904" y="3002634"/>
            <a:ext cx="2554224" cy="70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A60CA04-9B6D-4C60-944D-2F4907F3FF8B}"/>
              </a:ext>
            </a:extLst>
          </p:cNvPr>
          <p:cNvGrpSpPr/>
          <p:nvPr/>
        </p:nvGrpSpPr>
        <p:grpSpPr>
          <a:xfrm>
            <a:off x="3002280" y="3915719"/>
            <a:ext cx="3267437" cy="3267437"/>
            <a:chOff x="8131863" y="2660837"/>
            <a:chExt cx="4060137" cy="4060137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90B24537-AE73-40E3-8471-8DD375B23208}"/>
                </a:ext>
              </a:extLst>
            </p:cNvPr>
            <p:cNvGrpSpPr/>
            <p:nvPr/>
          </p:nvGrpSpPr>
          <p:grpSpPr>
            <a:xfrm>
              <a:off x="8786206" y="3402403"/>
              <a:ext cx="2751448" cy="2680878"/>
              <a:chOff x="39244492" y="22943508"/>
              <a:chExt cx="2984879" cy="2908322"/>
            </a:xfrm>
            <a:solidFill>
              <a:schemeClr val="accent6">
                <a:lumMod val="20000"/>
                <a:lumOff val="80000"/>
              </a:schemeClr>
            </a:solidFill>
          </p:grpSpPr>
          <p:sp>
            <p:nvSpPr>
              <p:cNvPr id="34" name="자유형: 도형 33">
                <a:extLst>
                  <a:ext uri="{FF2B5EF4-FFF2-40B4-BE49-F238E27FC236}">
                    <a16:creationId xmlns:a16="http://schemas.microsoft.com/office/drawing/2014/main" id="{A0F6E8BE-4975-40D9-BBE1-0924AC575524}"/>
                  </a:ext>
                </a:extLst>
              </p:cNvPr>
              <p:cNvSpPr/>
              <p:nvPr/>
            </p:nvSpPr>
            <p:spPr>
              <a:xfrm>
                <a:off x="40724023" y="23018009"/>
                <a:ext cx="1505348" cy="1329339"/>
              </a:xfrm>
              <a:custGeom>
                <a:avLst/>
                <a:gdLst>
                  <a:gd name="connsiteX0" fmla="*/ 519068 w 1113310"/>
                  <a:gd name="connsiteY0" fmla="*/ 0 h 983139"/>
                  <a:gd name="connsiteX1" fmla="*/ 1113310 w 1113310"/>
                  <a:gd name="connsiteY1" fmla="*/ 983139 h 983139"/>
                  <a:gd name="connsiteX2" fmla="*/ 0 w 1113310"/>
                  <a:gd name="connsiteY2" fmla="*/ 983139 h 983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3310" h="983139">
                    <a:moveTo>
                      <a:pt x="519068" y="0"/>
                    </a:moveTo>
                    <a:cubicBezTo>
                      <a:pt x="846026" y="216213"/>
                      <a:pt x="1071514" y="572110"/>
                      <a:pt x="1113310" y="983139"/>
                    </a:cubicBezTo>
                    <a:lnTo>
                      <a:pt x="0" y="98313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자유형: 도형 34">
                <a:extLst>
                  <a:ext uri="{FF2B5EF4-FFF2-40B4-BE49-F238E27FC236}">
                    <a16:creationId xmlns:a16="http://schemas.microsoft.com/office/drawing/2014/main" id="{EB6FB9C7-42B9-49B9-8458-58DA39109608}"/>
                  </a:ext>
                </a:extLst>
              </p:cNvPr>
              <p:cNvSpPr/>
              <p:nvPr/>
            </p:nvSpPr>
            <p:spPr>
              <a:xfrm>
                <a:off x="39244492" y="23119002"/>
                <a:ext cx="2716600" cy="2732828"/>
              </a:xfrm>
              <a:custGeom>
                <a:avLst/>
                <a:gdLst>
                  <a:gd name="connsiteX0" fmla="*/ 2709504 w 2716600"/>
                  <a:gd name="connsiteY0" fmla="*/ 1645244 h 2732828"/>
                  <a:gd name="connsiteX1" fmla="*/ 2705704 w 2716600"/>
                  <a:gd name="connsiteY1" fmla="*/ 1667294 h 2732828"/>
                  <a:gd name="connsiteX2" fmla="*/ 2014648 w 2716600"/>
                  <a:gd name="connsiteY2" fmla="*/ 2573024 h 2732828"/>
                  <a:gd name="connsiteX3" fmla="*/ 2011712 w 2716600"/>
                  <a:gd name="connsiteY3" fmla="*/ 2574416 h 2732828"/>
                  <a:gd name="connsiteX4" fmla="*/ 2534900 w 2716600"/>
                  <a:gd name="connsiteY4" fmla="*/ 1396966 h 2732828"/>
                  <a:gd name="connsiteX5" fmla="*/ 2716600 w 2716600"/>
                  <a:gd name="connsiteY5" fmla="*/ 1396966 h 2732828"/>
                  <a:gd name="connsiteX6" fmla="*/ 1754328 w 2716600"/>
                  <a:gd name="connsiteY6" fmla="*/ 2678312 h 2732828"/>
                  <a:gd name="connsiteX7" fmla="*/ 1642180 w 2716600"/>
                  <a:gd name="connsiteY7" fmla="*/ 2706686 h 2732828"/>
                  <a:gd name="connsiteX8" fmla="*/ 1539764 w 2716600"/>
                  <a:gd name="connsiteY8" fmla="*/ 2722070 h 2732828"/>
                  <a:gd name="connsiteX9" fmla="*/ 2173836 w 2716600"/>
                  <a:gd name="connsiteY9" fmla="*/ 1396966 h 2732828"/>
                  <a:gd name="connsiteX10" fmla="*/ 2355540 w 2716600"/>
                  <a:gd name="connsiteY10" fmla="*/ 1396966 h 2732828"/>
                  <a:gd name="connsiteX11" fmla="*/ 1352328 w 2716600"/>
                  <a:gd name="connsiteY11" fmla="*/ 2732828 h 2732828"/>
                  <a:gd name="connsiteX12" fmla="*/ 1229556 w 2716600"/>
                  <a:gd name="connsiteY12" fmla="*/ 2726628 h 2732828"/>
                  <a:gd name="connsiteX13" fmla="*/ 1180860 w 2716600"/>
                  <a:gd name="connsiteY13" fmla="*/ 2719196 h 2732828"/>
                  <a:gd name="connsiteX14" fmla="*/ 1812768 w 2716600"/>
                  <a:gd name="connsiteY14" fmla="*/ 1396966 h 2732828"/>
                  <a:gd name="connsiteX15" fmla="*/ 1994476 w 2716600"/>
                  <a:gd name="connsiteY15" fmla="*/ 1396966 h 2732828"/>
                  <a:gd name="connsiteX16" fmla="*/ 1024772 w 2716600"/>
                  <a:gd name="connsiteY16" fmla="*/ 2688210 h 2732828"/>
                  <a:gd name="connsiteX17" fmla="*/ 961820 w 2716600"/>
                  <a:gd name="connsiteY17" fmla="*/ 2672024 h 2732828"/>
                  <a:gd name="connsiteX18" fmla="*/ 878200 w 2716600"/>
                  <a:gd name="connsiteY18" fmla="*/ 2641420 h 2732828"/>
                  <a:gd name="connsiteX19" fmla="*/ 1451704 w 2716600"/>
                  <a:gd name="connsiteY19" fmla="*/ 1396966 h 2732828"/>
                  <a:gd name="connsiteX20" fmla="*/ 1496756 w 2716600"/>
                  <a:gd name="connsiteY20" fmla="*/ 1396966 h 2732828"/>
                  <a:gd name="connsiteX21" fmla="*/ 1633412 w 2716600"/>
                  <a:gd name="connsiteY21" fmla="*/ 1396966 h 2732828"/>
                  <a:gd name="connsiteX22" fmla="*/ 743784 w 2716600"/>
                  <a:gd name="connsiteY22" fmla="*/ 2581580 h 2732828"/>
                  <a:gd name="connsiteX23" fmla="*/ 715808 w 2716600"/>
                  <a:gd name="connsiteY23" fmla="*/ 2568104 h 2732828"/>
                  <a:gd name="connsiteX24" fmla="*/ 617192 w 2716600"/>
                  <a:gd name="connsiteY24" fmla="*/ 2508192 h 2732828"/>
                  <a:gd name="connsiteX25" fmla="*/ 1332872 w 2716600"/>
                  <a:gd name="connsiteY25" fmla="*/ 1074412 h 2732828"/>
                  <a:gd name="connsiteX26" fmla="*/ 1332872 w 2716600"/>
                  <a:gd name="connsiteY26" fmla="*/ 1316368 h 2732828"/>
                  <a:gd name="connsiteX27" fmla="*/ 501352 w 2716600"/>
                  <a:gd name="connsiteY27" fmla="*/ 2423606 h 2732828"/>
                  <a:gd name="connsiteX28" fmla="*/ 497044 w 2716600"/>
                  <a:gd name="connsiteY28" fmla="*/ 2420386 h 2732828"/>
                  <a:gd name="connsiteX29" fmla="*/ 399604 w 2716600"/>
                  <a:gd name="connsiteY29" fmla="*/ 2331826 h 2732828"/>
                  <a:gd name="connsiteX30" fmla="*/ 393564 w 2716600"/>
                  <a:gd name="connsiteY30" fmla="*/ 2325180 h 2732828"/>
                  <a:gd name="connsiteX31" fmla="*/ 1332872 w 2716600"/>
                  <a:gd name="connsiteY31" fmla="*/ 593628 h 2732828"/>
                  <a:gd name="connsiteX32" fmla="*/ 1332872 w 2716600"/>
                  <a:gd name="connsiteY32" fmla="*/ 835582 h 2732828"/>
                  <a:gd name="connsiteX33" fmla="*/ 296748 w 2716600"/>
                  <a:gd name="connsiteY33" fmla="*/ 2215268 h 2732828"/>
                  <a:gd name="connsiteX34" fmla="*/ 232052 w 2716600"/>
                  <a:gd name="connsiteY34" fmla="*/ 2128754 h 2732828"/>
                  <a:gd name="connsiteX35" fmla="*/ 208780 w 2716600"/>
                  <a:gd name="connsiteY35" fmla="*/ 2090448 h 2732828"/>
                  <a:gd name="connsiteX36" fmla="*/ 785296 w 2716600"/>
                  <a:gd name="connsiteY36" fmla="*/ 122362 h 2732828"/>
                  <a:gd name="connsiteX37" fmla="*/ 16124 w 2716600"/>
                  <a:gd name="connsiteY37" fmla="*/ 1146576 h 2732828"/>
                  <a:gd name="connsiteX38" fmla="*/ 24700 w 2716600"/>
                  <a:gd name="connsiteY38" fmla="*/ 1089446 h 2732828"/>
                  <a:gd name="connsiteX39" fmla="*/ 694964 w 2716600"/>
                  <a:gd name="connsiteY39" fmla="*/ 167688 h 2732828"/>
                  <a:gd name="connsiteX40" fmla="*/ 1332872 w 2716600"/>
                  <a:gd name="connsiteY40" fmla="*/ 112838 h 2732828"/>
                  <a:gd name="connsiteX41" fmla="*/ 1332872 w 2716600"/>
                  <a:gd name="connsiteY41" fmla="*/ 354794 h 2732828"/>
                  <a:gd name="connsiteX42" fmla="*/ 132956 w 2716600"/>
                  <a:gd name="connsiteY42" fmla="*/ 1952584 h 2732828"/>
                  <a:gd name="connsiteX43" fmla="*/ 105544 w 2716600"/>
                  <a:gd name="connsiteY43" fmla="*/ 1895680 h 2732828"/>
                  <a:gd name="connsiteX44" fmla="*/ 68988 w 2716600"/>
                  <a:gd name="connsiteY44" fmla="*/ 1795804 h 2732828"/>
                  <a:gd name="connsiteX45" fmla="*/ 1238248 w 2716600"/>
                  <a:gd name="connsiteY45" fmla="*/ 0 h 2732828"/>
                  <a:gd name="connsiteX46" fmla="*/ 22628 w 2716600"/>
                  <a:gd name="connsiteY46" fmla="*/ 1618704 h 2732828"/>
                  <a:gd name="connsiteX47" fmla="*/ 4796 w 2716600"/>
                  <a:gd name="connsiteY47" fmla="*/ 1501878 h 2732828"/>
                  <a:gd name="connsiteX48" fmla="*/ 0 w 2716600"/>
                  <a:gd name="connsiteY48" fmla="*/ 1406878 h 2732828"/>
                  <a:gd name="connsiteX49" fmla="*/ 1030124 w 2716600"/>
                  <a:gd name="connsiteY49" fmla="*/ 35182 h 2732828"/>
                  <a:gd name="connsiteX50" fmla="*/ 1062824 w 2716600"/>
                  <a:gd name="connsiteY50" fmla="*/ 26114 h 2732828"/>
                  <a:gd name="connsiteX51" fmla="*/ 1195804 w 2716600"/>
                  <a:gd name="connsiteY51" fmla="*/ 3060 h 273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2716600" h="2732828">
                    <a:moveTo>
                      <a:pt x="2709504" y="1645244"/>
                    </a:moveTo>
                    <a:lnTo>
                      <a:pt x="2705704" y="1667294"/>
                    </a:lnTo>
                    <a:cubicBezTo>
                      <a:pt x="2617708" y="2059874"/>
                      <a:pt x="2360528" y="2388422"/>
                      <a:pt x="2014648" y="2573024"/>
                    </a:cubicBezTo>
                    <a:lnTo>
                      <a:pt x="2011712" y="2574416"/>
                    </a:lnTo>
                    <a:close/>
                    <a:moveTo>
                      <a:pt x="2534900" y="1396966"/>
                    </a:moveTo>
                    <a:lnTo>
                      <a:pt x="2716600" y="1396966"/>
                    </a:lnTo>
                    <a:lnTo>
                      <a:pt x="1754328" y="2678312"/>
                    </a:lnTo>
                    <a:lnTo>
                      <a:pt x="1642180" y="2706686"/>
                    </a:lnTo>
                    <a:lnTo>
                      <a:pt x="1539764" y="2722070"/>
                    </a:lnTo>
                    <a:close/>
                    <a:moveTo>
                      <a:pt x="2173836" y="1396966"/>
                    </a:moveTo>
                    <a:lnTo>
                      <a:pt x="2355540" y="1396966"/>
                    </a:lnTo>
                    <a:lnTo>
                      <a:pt x="1352328" y="2732828"/>
                    </a:lnTo>
                    <a:lnTo>
                      <a:pt x="1229556" y="2726628"/>
                    </a:lnTo>
                    <a:lnTo>
                      <a:pt x="1180860" y="2719196"/>
                    </a:lnTo>
                    <a:close/>
                    <a:moveTo>
                      <a:pt x="1812768" y="1396966"/>
                    </a:moveTo>
                    <a:lnTo>
                      <a:pt x="1994476" y="1396966"/>
                    </a:lnTo>
                    <a:lnTo>
                      <a:pt x="1024772" y="2688210"/>
                    </a:lnTo>
                    <a:lnTo>
                      <a:pt x="961820" y="2672024"/>
                    </a:lnTo>
                    <a:lnTo>
                      <a:pt x="878200" y="2641420"/>
                    </a:lnTo>
                    <a:close/>
                    <a:moveTo>
                      <a:pt x="1451704" y="1396966"/>
                    </a:moveTo>
                    <a:lnTo>
                      <a:pt x="1496756" y="1396966"/>
                    </a:lnTo>
                    <a:lnTo>
                      <a:pt x="1633412" y="1396966"/>
                    </a:lnTo>
                    <a:lnTo>
                      <a:pt x="743784" y="2581580"/>
                    </a:lnTo>
                    <a:lnTo>
                      <a:pt x="715808" y="2568104"/>
                    </a:lnTo>
                    <a:lnTo>
                      <a:pt x="617192" y="2508192"/>
                    </a:lnTo>
                    <a:close/>
                    <a:moveTo>
                      <a:pt x="1332872" y="1074412"/>
                    </a:moveTo>
                    <a:lnTo>
                      <a:pt x="1332872" y="1316368"/>
                    </a:lnTo>
                    <a:lnTo>
                      <a:pt x="501352" y="2423606"/>
                    </a:lnTo>
                    <a:lnTo>
                      <a:pt x="497044" y="2420386"/>
                    </a:lnTo>
                    <a:cubicBezTo>
                      <a:pt x="463160" y="2392422"/>
                      <a:pt x="430644" y="2362864"/>
                      <a:pt x="399604" y="2331826"/>
                    </a:cubicBezTo>
                    <a:lnTo>
                      <a:pt x="393564" y="2325180"/>
                    </a:lnTo>
                    <a:close/>
                    <a:moveTo>
                      <a:pt x="1332872" y="593628"/>
                    </a:moveTo>
                    <a:lnTo>
                      <a:pt x="1332872" y="835582"/>
                    </a:lnTo>
                    <a:lnTo>
                      <a:pt x="296748" y="2215268"/>
                    </a:lnTo>
                    <a:lnTo>
                      <a:pt x="232052" y="2128754"/>
                    </a:lnTo>
                    <a:lnTo>
                      <a:pt x="208780" y="2090448"/>
                    </a:lnTo>
                    <a:close/>
                    <a:moveTo>
                      <a:pt x="785296" y="122362"/>
                    </a:moveTo>
                    <a:lnTo>
                      <a:pt x="16124" y="1146576"/>
                    </a:lnTo>
                    <a:lnTo>
                      <a:pt x="24700" y="1089446"/>
                    </a:lnTo>
                    <a:cubicBezTo>
                      <a:pt x="104348" y="693640"/>
                      <a:pt x="354352" y="359610"/>
                      <a:pt x="694964" y="167688"/>
                    </a:cubicBezTo>
                    <a:close/>
                    <a:moveTo>
                      <a:pt x="1332872" y="112838"/>
                    </a:moveTo>
                    <a:lnTo>
                      <a:pt x="1332872" y="354794"/>
                    </a:lnTo>
                    <a:lnTo>
                      <a:pt x="132956" y="1952584"/>
                    </a:lnTo>
                    <a:lnTo>
                      <a:pt x="105544" y="1895680"/>
                    </a:lnTo>
                    <a:lnTo>
                      <a:pt x="68988" y="1795804"/>
                    </a:lnTo>
                    <a:close/>
                    <a:moveTo>
                      <a:pt x="1238248" y="0"/>
                    </a:moveTo>
                    <a:lnTo>
                      <a:pt x="22628" y="1618704"/>
                    </a:lnTo>
                    <a:lnTo>
                      <a:pt x="4796" y="1501878"/>
                    </a:lnTo>
                    <a:lnTo>
                      <a:pt x="0" y="1406878"/>
                    </a:lnTo>
                    <a:lnTo>
                      <a:pt x="1030124" y="35182"/>
                    </a:lnTo>
                    <a:lnTo>
                      <a:pt x="1062824" y="26114"/>
                    </a:lnTo>
                    <a:cubicBezTo>
                      <a:pt x="1106396" y="16306"/>
                      <a:pt x="1150760" y="8586"/>
                      <a:pt x="1195804" y="30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자유형: 도형 35">
                <a:extLst>
                  <a:ext uri="{FF2B5EF4-FFF2-40B4-BE49-F238E27FC236}">
                    <a16:creationId xmlns:a16="http://schemas.microsoft.com/office/drawing/2014/main" id="{DEB49F23-3455-4831-AA34-150783504DEE}"/>
                  </a:ext>
                </a:extLst>
              </p:cNvPr>
              <p:cNvSpPr/>
              <p:nvPr/>
            </p:nvSpPr>
            <p:spPr>
              <a:xfrm>
                <a:off x="40694537" y="22943508"/>
                <a:ext cx="517812" cy="1136296"/>
              </a:xfrm>
              <a:custGeom>
                <a:avLst/>
                <a:gdLst>
                  <a:gd name="connsiteX0" fmla="*/ 0 w 517812"/>
                  <a:gd name="connsiteY0" fmla="*/ 0 h 1136296"/>
                  <a:gd name="connsiteX1" fmla="*/ 517812 w 517812"/>
                  <a:gd name="connsiteY1" fmla="*/ 155544 h 1136296"/>
                  <a:gd name="connsiteX2" fmla="*/ 0 w 517812"/>
                  <a:gd name="connsiteY2" fmla="*/ 1136296 h 113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17812" h="1136296">
                    <a:moveTo>
                      <a:pt x="0" y="0"/>
                    </a:moveTo>
                    <a:cubicBezTo>
                      <a:pt x="186672" y="15340"/>
                      <a:pt x="362492" y="68492"/>
                      <a:pt x="517812" y="155544"/>
                    </a:cubicBezTo>
                    <a:lnTo>
                      <a:pt x="0" y="113629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F9DDCB4C-5742-4FE5-97F7-1DF7301E2475}"/>
                </a:ext>
              </a:extLst>
            </p:cNvPr>
            <p:cNvSpPr/>
            <p:nvPr/>
          </p:nvSpPr>
          <p:spPr>
            <a:xfrm>
              <a:off x="8131863" y="2660837"/>
              <a:ext cx="4060137" cy="4060137"/>
            </a:xfrm>
            <a:prstGeom prst="ellipse">
              <a:avLst/>
            </a:prstGeom>
            <a:no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CE524174-86CF-40B8-AABC-05A9D4CA97DA}"/>
              </a:ext>
            </a:extLst>
          </p:cNvPr>
          <p:cNvSpPr txBox="1"/>
          <p:nvPr/>
        </p:nvSpPr>
        <p:spPr>
          <a:xfrm>
            <a:off x="6216949" y="975880"/>
            <a:ext cx="5116145" cy="439287"/>
          </a:xfrm>
          <a:prstGeom prst="rect">
            <a:avLst/>
          </a:prstGeom>
          <a:noFill/>
        </p:spPr>
        <p:txBody>
          <a:bodyPr wrap="square" lIns="72000" rIns="72000">
            <a:spAutoFit/>
          </a:bodyPr>
          <a:lstStyle/>
          <a:p>
            <a:pPr algn="ctr">
              <a:lnSpc>
                <a:spcPct val="120000"/>
              </a:lnSpc>
            </a:pPr>
            <a:endParaRPr lang="ko-KR" altLang="en-US" sz="2000" b="1" spc="-4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5D2819F-D494-4174-ABD2-C68C2F78C017}"/>
              </a:ext>
            </a:extLst>
          </p:cNvPr>
          <p:cNvGrpSpPr/>
          <p:nvPr/>
        </p:nvGrpSpPr>
        <p:grpSpPr>
          <a:xfrm rot="16578703">
            <a:off x="10675261" y="5393530"/>
            <a:ext cx="2214256" cy="2157464"/>
            <a:chOff x="39244492" y="22943508"/>
            <a:chExt cx="2984879" cy="2908322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B8C19BD4-FF32-4CDE-849A-1DC5E5183E4C}"/>
                </a:ext>
              </a:extLst>
            </p:cNvPr>
            <p:cNvSpPr/>
            <p:nvPr/>
          </p:nvSpPr>
          <p:spPr>
            <a:xfrm>
              <a:off x="40724023" y="23018009"/>
              <a:ext cx="1505348" cy="1329339"/>
            </a:xfrm>
            <a:custGeom>
              <a:avLst/>
              <a:gdLst>
                <a:gd name="connsiteX0" fmla="*/ 519068 w 1113310"/>
                <a:gd name="connsiteY0" fmla="*/ 0 h 983139"/>
                <a:gd name="connsiteX1" fmla="*/ 1113310 w 1113310"/>
                <a:gd name="connsiteY1" fmla="*/ 983139 h 983139"/>
                <a:gd name="connsiteX2" fmla="*/ 0 w 1113310"/>
                <a:gd name="connsiteY2" fmla="*/ 983139 h 983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3310" h="983139">
                  <a:moveTo>
                    <a:pt x="519068" y="0"/>
                  </a:moveTo>
                  <a:cubicBezTo>
                    <a:pt x="846026" y="216213"/>
                    <a:pt x="1071514" y="572110"/>
                    <a:pt x="1113310" y="983139"/>
                  </a:cubicBezTo>
                  <a:lnTo>
                    <a:pt x="0" y="98313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C6FCF0AA-1D7F-44E5-BBA2-0934AE79D8D0}"/>
                </a:ext>
              </a:extLst>
            </p:cNvPr>
            <p:cNvSpPr/>
            <p:nvPr/>
          </p:nvSpPr>
          <p:spPr>
            <a:xfrm>
              <a:off x="39244492" y="23119002"/>
              <a:ext cx="2716600" cy="2732828"/>
            </a:xfrm>
            <a:custGeom>
              <a:avLst/>
              <a:gdLst>
                <a:gd name="connsiteX0" fmla="*/ 2709504 w 2716600"/>
                <a:gd name="connsiteY0" fmla="*/ 1645244 h 2732828"/>
                <a:gd name="connsiteX1" fmla="*/ 2705704 w 2716600"/>
                <a:gd name="connsiteY1" fmla="*/ 1667294 h 2732828"/>
                <a:gd name="connsiteX2" fmla="*/ 2014648 w 2716600"/>
                <a:gd name="connsiteY2" fmla="*/ 2573024 h 2732828"/>
                <a:gd name="connsiteX3" fmla="*/ 2011712 w 2716600"/>
                <a:gd name="connsiteY3" fmla="*/ 2574416 h 2732828"/>
                <a:gd name="connsiteX4" fmla="*/ 2534900 w 2716600"/>
                <a:gd name="connsiteY4" fmla="*/ 1396966 h 2732828"/>
                <a:gd name="connsiteX5" fmla="*/ 2716600 w 2716600"/>
                <a:gd name="connsiteY5" fmla="*/ 1396966 h 2732828"/>
                <a:gd name="connsiteX6" fmla="*/ 1754328 w 2716600"/>
                <a:gd name="connsiteY6" fmla="*/ 2678312 h 2732828"/>
                <a:gd name="connsiteX7" fmla="*/ 1642180 w 2716600"/>
                <a:gd name="connsiteY7" fmla="*/ 2706686 h 2732828"/>
                <a:gd name="connsiteX8" fmla="*/ 1539764 w 2716600"/>
                <a:gd name="connsiteY8" fmla="*/ 2722070 h 2732828"/>
                <a:gd name="connsiteX9" fmla="*/ 2173836 w 2716600"/>
                <a:gd name="connsiteY9" fmla="*/ 1396966 h 2732828"/>
                <a:gd name="connsiteX10" fmla="*/ 2355540 w 2716600"/>
                <a:gd name="connsiteY10" fmla="*/ 1396966 h 2732828"/>
                <a:gd name="connsiteX11" fmla="*/ 1352328 w 2716600"/>
                <a:gd name="connsiteY11" fmla="*/ 2732828 h 2732828"/>
                <a:gd name="connsiteX12" fmla="*/ 1229556 w 2716600"/>
                <a:gd name="connsiteY12" fmla="*/ 2726628 h 2732828"/>
                <a:gd name="connsiteX13" fmla="*/ 1180860 w 2716600"/>
                <a:gd name="connsiteY13" fmla="*/ 2719196 h 2732828"/>
                <a:gd name="connsiteX14" fmla="*/ 1812768 w 2716600"/>
                <a:gd name="connsiteY14" fmla="*/ 1396966 h 2732828"/>
                <a:gd name="connsiteX15" fmla="*/ 1994476 w 2716600"/>
                <a:gd name="connsiteY15" fmla="*/ 1396966 h 2732828"/>
                <a:gd name="connsiteX16" fmla="*/ 1024772 w 2716600"/>
                <a:gd name="connsiteY16" fmla="*/ 2688210 h 2732828"/>
                <a:gd name="connsiteX17" fmla="*/ 961820 w 2716600"/>
                <a:gd name="connsiteY17" fmla="*/ 2672024 h 2732828"/>
                <a:gd name="connsiteX18" fmla="*/ 878200 w 2716600"/>
                <a:gd name="connsiteY18" fmla="*/ 2641420 h 2732828"/>
                <a:gd name="connsiteX19" fmla="*/ 1451704 w 2716600"/>
                <a:gd name="connsiteY19" fmla="*/ 1396966 h 2732828"/>
                <a:gd name="connsiteX20" fmla="*/ 1496756 w 2716600"/>
                <a:gd name="connsiteY20" fmla="*/ 1396966 h 2732828"/>
                <a:gd name="connsiteX21" fmla="*/ 1633412 w 2716600"/>
                <a:gd name="connsiteY21" fmla="*/ 1396966 h 2732828"/>
                <a:gd name="connsiteX22" fmla="*/ 743784 w 2716600"/>
                <a:gd name="connsiteY22" fmla="*/ 2581580 h 2732828"/>
                <a:gd name="connsiteX23" fmla="*/ 715808 w 2716600"/>
                <a:gd name="connsiteY23" fmla="*/ 2568104 h 2732828"/>
                <a:gd name="connsiteX24" fmla="*/ 617192 w 2716600"/>
                <a:gd name="connsiteY24" fmla="*/ 2508192 h 2732828"/>
                <a:gd name="connsiteX25" fmla="*/ 1332872 w 2716600"/>
                <a:gd name="connsiteY25" fmla="*/ 1074412 h 2732828"/>
                <a:gd name="connsiteX26" fmla="*/ 1332872 w 2716600"/>
                <a:gd name="connsiteY26" fmla="*/ 1316368 h 2732828"/>
                <a:gd name="connsiteX27" fmla="*/ 501352 w 2716600"/>
                <a:gd name="connsiteY27" fmla="*/ 2423606 h 2732828"/>
                <a:gd name="connsiteX28" fmla="*/ 497044 w 2716600"/>
                <a:gd name="connsiteY28" fmla="*/ 2420386 h 2732828"/>
                <a:gd name="connsiteX29" fmla="*/ 399604 w 2716600"/>
                <a:gd name="connsiteY29" fmla="*/ 2331826 h 2732828"/>
                <a:gd name="connsiteX30" fmla="*/ 393564 w 2716600"/>
                <a:gd name="connsiteY30" fmla="*/ 2325180 h 2732828"/>
                <a:gd name="connsiteX31" fmla="*/ 1332872 w 2716600"/>
                <a:gd name="connsiteY31" fmla="*/ 593628 h 2732828"/>
                <a:gd name="connsiteX32" fmla="*/ 1332872 w 2716600"/>
                <a:gd name="connsiteY32" fmla="*/ 835582 h 2732828"/>
                <a:gd name="connsiteX33" fmla="*/ 296748 w 2716600"/>
                <a:gd name="connsiteY33" fmla="*/ 2215268 h 2732828"/>
                <a:gd name="connsiteX34" fmla="*/ 232052 w 2716600"/>
                <a:gd name="connsiteY34" fmla="*/ 2128754 h 2732828"/>
                <a:gd name="connsiteX35" fmla="*/ 208780 w 2716600"/>
                <a:gd name="connsiteY35" fmla="*/ 2090448 h 2732828"/>
                <a:gd name="connsiteX36" fmla="*/ 785296 w 2716600"/>
                <a:gd name="connsiteY36" fmla="*/ 122362 h 2732828"/>
                <a:gd name="connsiteX37" fmla="*/ 16124 w 2716600"/>
                <a:gd name="connsiteY37" fmla="*/ 1146576 h 2732828"/>
                <a:gd name="connsiteX38" fmla="*/ 24700 w 2716600"/>
                <a:gd name="connsiteY38" fmla="*/ 1089446 h 2732828"/>
                <a:gd name="connsiteX39" fmla="*/ 694964 w 2716600"/>
                <a:gd name="connsiteY39" fmla="*/ 167688 h 2732828"/>
                <a:gd name="connsiteX40" fmla="*/ 1332872 w 2716600"/>
                <a:gd name="connsiteY40" fmla="*/ 112838 h 2732828"/>
                <a:gd name="connsiteX41" fmla="*/ 1332872 w 2716600"/>
                <a:gd name="connsiteY41" fmla="*/ 354794 h 2732828"/>
                <a:gd name="connsiteX42" fmla="*/ 132956 w 2716600"/>
                <a:gd name="connsiteY42" fmla="*/ 1952584 h 2732828"/>
                <a:gd name="connsiteX43" fmla="*/ 105544 w 2716600"/>
                <a:gd name="connsiteY43" fmla="*/ 1895680 h 2732828"/>
                <a:gd name="connsiteX44" fmla="*/ 68988 w 2716600"/>
                <a:gd name="connsiteY44" fmla="*/ 1795804 h 2732828"/>
                <a:gd name="connsiteX45" fmla="*/ 1238248 w 2716600"/>
                <a:gd name="connsiteY45" fmla="*/ 0 h 2732828"/>
                <a:gd name="connsiteX46" fmla="*/ 22628 w 2716600"/>
                <a:gd name="connsiteY46" fmla="*/ 1618704 h 2732828"/>
                <a:gd name="connsiteX47" fmla="*/ 4796 w 2716600"/>
                <a:gd name="connsiteY47" fmla="*/ 1501878 h 2732828"/>
                <a:gd name="connsiteX48" fmla="*/ 0 w 2716600"/>
                <a:gd name="connsiteY48" fmla="*/ 1406878 h 2732828"/>
                <a:gd name="connsiteX49" fmla="*/ 1030124 w 2716600"/>
                <a:gd name="connsiteY49" fmla="*/ 35182 h 2732828"/>
                <a:gd name="connsiteX50" fmla="*/ 1062824 w 2716600"/>
                <a:gd name="connsiteY50" fmla="*/ 26114 h 2732828"/>
                <a:gd name="connsiteX51" fmla="*/ 1195804 w 2716600"/>
                <a:gd name="connsiteY51" fmla="*/ 3060 h 273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716600" h="2732828">
                  <a:moveTo>
                    <a:pt x="2709504" y="1645244"/>
                  </a:moveTo>
                  <a:lnTo>
                    <a:pt x="2705704" y="1667294"/>
                  </a:lnTo>
                  <a:cubicBezTo>
                    <a:pt x="2617708" y="2059874"/>
                    <a:pt x="2360528" y="2388422"/>
                    <a:pt x="2014648" y="2573024"/>
                  </a:cubicBezTo>
                  <a:lnTo>
                    <a:pt x="2011712" y="2574416"/>
                  </a:lnTo>
                  <a:close/>
                  <a:moveTo>
                    <a:pt x="2534900" y="1396966"/>
                  </a:moveTo>
                  <a:lnTo>
                    <a:pt x="2716600" y="1396966"/>
                  </a:lnTo>
                  <a:lnTo>
                    <a:pt x="1754328" y="2678312"/>
                  </a:lnTo>
                  <a:lnTo>
                    <a:pt x="1642180" y="2706686"/>
                  </a:lnTo>
                  <a:lnTo>
                    <a:pt x="1539764" y="2722070"/>
                  </a:lnTo>
                  <a:close/>
                  <a:moveTo>
                    <a:pt x="2173836" y="1396966"/>
                  </a:moveTo>
                  <a:lnTo>
                    <a:pt x="2355540" y="1396966"/>
                  </a:lnTo>
                  <a:lnTo>
                    <a:pt x="1352328" y="2732828"/>
                  </a:lnTo>
                  <a:lnTo>
                    <a:pt x="1229556" y="2726628"/>
                  </a:lnTo>
                  <a:lnTo>
                    <a:pt x="1180860" y="2719196"/>
                  </a:lnTo>
                  <a:close/>
                  <a:moveTo>
                    <a:pt x="1812768" y="1396966"/>
                  </a:moveTo>
                  <a:lnTo>
                    <a:pt x="1994476" y="1396966"/>
                  </a:lnTo>
                  <a:lnTo>
                    <a:pt x="1024772" y="2688210"/>
                  </a:lnTo>
                  <a:lnTo>
                    <a:pt x="961820" y="2672024"/>
                  </a:lnTo>
                  <a:lnTo>
                    <a:pt x="878200" y="2641420"/>
                  </a:lnTo>
                  <a:close/>
                  <a:moveTo>
                    <a:pt x="1451704" y="1396966"/>
                  </a:moveTo>
                  <a:lnTo>
                    <a:pt x="1496756" y="1396966"/>
                  </a:lnTo>
                  <a:lnTo>
                    <a:pt x="1633412" y="1396966"/>
                  </a:lnTo>
                  <a:lnTo>
                    <a:pt x="743784" y="2581580"/>
                  </a:lnTo>
                  <a:lnTo>
                    <a:pt x="715808" y="2568104"/>
                  </a:lnTo>
                  <a:lnTo>
                    <a:pt x="617192" y="2508192"/>
                  </a:lnTo>
                  <a:close/>
                  <a:moveTo>
                    <a:pt x="1332872" y="1074412"/>
                  </a:moveTo>
                  <a:lnTo>
                    <a:pt x="1332872" y="1316368"/>
                  </a:lnTo>
                  <a:lnTo>
                    <a:pt x="501352" y="2423606"/>
                  </a:lnTo>
                  <a:lnTo>
                    <a:pt x="497044" y="2420386"/>
                  </a:lnTo>
                  <a:cubicBezTo>
                    <a:pt x="463160" y="2392422"/>
                    <a:pt x="430644" y="2362864"/>
                    <a:pt x="399604" y="2331826"/>
                  </a:cubicBezTo>
                  <a:lnTo>
                    <a:pt x="393564" y="2325180"/>
                  </a:lnTo>
                  <a:close/>
                  <a:moveTo>
                    <a:pt x="1332872" y="593628"/>
                  </a:moveTo>
                  <a:lnTo>
                    <a:pt x="1332872" y="835582"/>
                  </a:lnTo>
                  <a:lnTo>
                    <a:pt x="296748" y="2215268"/>
                  </a:lnTo>
                  <a:lnTo>
                    <a:pt x="232052" y="2128754"/>
                  </a:lnTo>
                  <a:lnTo>
                    <a:pt x="208780" y="2090448"/>
                  </a:lnTo>
                  <a:close/>
                  <a:moveTo>
                    <a:pt x="785296" y="122362"/>
                  </a:moveTo>
                  <a:lnTo>
                    <a:pt x="16124" y="1146576"/>
                  </a:lnTo>
                  <a:lnTo>
                    <a:pt x="24700" y="1089446"/>
                  </a:lnTo>
                  <a:cubicBezTo>
                    <a:pt x="104348" y="693640"/>
                    <a:pt x="354352" y="359610"/>
                    <a:pt x="694964" y="167688"/>
                  </a:cubicBezTo>
                  <a:close/>
                  <a:moveTo>
                    <a:pt x="1332872" y="112838"/>
                  </a:moveTo>
                  <a:lnTo>
                    <a:pt x="1332872" y="354794"/>
                  </a:lnTo>
                  <a:lnTo>
                    <a:pt x="132956" y="1952584"/>
                  </a:lnTo>
                  <a:lnTo>
                    <a:pt x="105544" y="1895680"/>
                  </a:lnTo>
                  <a:lnTo>
                    <a:pt x="68988" y="1795804"/>
                  </a:lnTo>
                  <a:close/>
                  <a:moveTo>
                    <a:pt x="1238248" y="0"/>
                  </a:moveTo>
                  <a:lnTo>
                    <a:pt x="22628" y="1618704"/>
                  </a:lnTo>
                  <a:lnTo>
                    <a:pt x="4796" y="1501878"/>
                  </a:lnTo>
                  <a:lnTo>
                    <a:pt x="0" y="1406878"/>
                  </a:lnTo>
                  <a:lnTo>
                    <a:pt x="1030124" y="35182"/>
                  </a:lnTo>
                  <a:lnTo>
                    <a:pt x="1062824" y="26114"/>
                  </a:lnTo>
                  <a:cubicBezTo>
                    <a:pt x="1106396" y="16306"/>
                    <a:pt x="1150760" y="8586"/>
                    <a:pt x="1195804" y="306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9219E474-9686-4365-994C-B3A2E1CF3A2B}"/>
                </a:ext>
              </a:extLst>
            </p:cNvPr>
            <p:cNvSpPr/>
            <p:nvPr/>
          </p:nvSpPr>
          <p:spPr>
            <a:xfrm>
              <a:off x="40694537" y="22943508"/>
              <a:ext cx="517812" cy="1136296"/>
            </a:xfrm>
            <a:custGeom>
              <a:avLst/>
              <a:gdLst>
                <a:gd name="connsiteX0" fmla="*/ 0 w 517812"/>
                <a:gd name="connsiteY0" fmla="*/ 0 h 1136296"/>
                <a:gd name="connsiteX1" fmla="*/ 517812 w 517812"/>
                <a:gd name="connsiteY1" fmla="*/ 155544 h 1136296"/>
                <a:gd name="connsiteX2" fmla="*/ 0 w 517812"/>
                <a:gd name="connsiteY2" fmla="*/ 1136296 h 1136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7812" h="1136296">
                  <a:moveTo>
                    <a:pt x="0" y="0"/>
                  </a:moveTo>
                  <a:cubicBezTo>
                    <a:pt x="186672" y="15340"/>
                    <a:pt x="362492" y="68492"/>
                    <a:pt x="517812" y="155544"/>
                  </a:cubicBezTo>
                  <a:lnTo>
                    <a:pt x="0" y="1136296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D6F96C90-0B16-3B7E-80F6-5CC36BFA9593}"/>
              </a:ext>
            </a:extLst>
          </p:cNvPr>
          <p:cNvSpPr txBox="1"/>
          <p:nvPr/>
        </p:nvSpPr>
        <p:spPr>
          <a:xfrm>
            <a:off x="4246879" y="1123634"/>
            <a:ext cx="6807202" cy="508473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marR="63500" indent="0" algn="just" fontAlgn="base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tabLst>
                <a:tab pos="1270" algn="l"/>
              </a:tabLst>
            </a:pPr>
            <a:r>
              <a:rPr lang="ko-KR" altLang="en-US" sz="18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데이터를 활용한 탐색적 데이터 분석 및 가이드라인 도표 제작</a:t>
            </a:r>
          </a:p>
        </p:txBody>
      </p:sp>
    </p:spTree>
    <p:extLst>
      <p:ext uri="{BB962C8B-B14F-4D97-AF65-F5344CB8AC3E}">
        <p14:creationId xmlns:p14="http://schemas.microsoft.com/office/powerpoint/2010/main" val="24791336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타원 64">
            <a:extLst>
              <a:ext uri="{FF2B5EF4-FFF2-40B4-BE49-F238E27FC236}">
                <a16:creationId xmlns:a16="http://schemas.microsoft.com/office/drawing/2014/main" id="{E52B56D9-9A98-4936-A2A4-66FDB3ED855F}"/>
              </a:ext>
            </a:extLst>
          </p:cNvPr>
          <p:cNvSpPr/>
          <p:nvPr/>
        </p:nvSpPr>
        <p:spPr>
          <a:xfrm>
            <a:off x="7337252" y="2125647"/>
            <a:ext cx="816138" cy="816138"/>
          </a:xfrm>
          <a:prstGeom prst="ellipse">
            <a:avLst/>
          </a:prstGeom>
          <a:solidFill>
            <a:srgbClr val="4C88C0"/>
          </a:solidFill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A7FFF491-71FE-4497-B94E-C552914EC30B}"/>
              </a:ext>
            </a:extLst>
          </p:cNvPr>
          <p:cNvSpPr/>
          <p:nvPr/>
        </p:nvSpPr>
        <p:spPr>
          <a:xfrm>
            <a:off x="4380094" y="2859128"/>
            <a:ext cx="816138" cy="81613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BD5E1FC7-0053-4828-A1B9-6174817C1158}"/>
              </a:ext>
            </a:extLst>
          </p:cNvPr>
          <p:cNvSpPr/>
          <p:nvPr/>
        </p:nvSpPr>
        <p:spPr>
          <a:xfrm>
            <a:off x="3003069" y="4901668"/>
            <a:ext cx="816138" cy="816138"/>
          </a:xfrm>
          <a:prstGeom prst="ellipse">
            <a:avLst/>
          </a:prstGeom>
          <a:solidFill>
            <a:srgbClr val="FFC000"/>
          </a:solidFill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3247513F-13AD-40CC-A0EE-F91E77DD0DA0}"/>
              </a:ext>
            </a:extLst>
          </p:cNvPr>
          <p:cNvSpPr/>
          <p:nvPr/>
        </p:nvSpPr>
        <p:spPr>
          <a:xfrm>
            <a:off x="7211604" y="4819808"/>
            <a:ext cx="816138" cy="81613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설명선: 굽은 이중선 60">
            <a:extLst>
              <a:ext uri="{FF2B5EF4-FFF2-40B4-BE49-F238E27FC236}">
                <a16:creationId xmlns:a16="http://schemas.microsoft.com/office/drawing/2014/main" id="{E8ACBD2A-34E6-49A0-A013-E144D33DDB4A}"/>
              </a:ext>
            </a:extLst>
          </p:cNvPr>
          <p:cNvSpPr/>
          <p:nvPr/>
        </p:nvSpPr>
        <p:spPr>
          <a:xfrm>
            <a:off x="8628245" y="2413316"/>
            <a:ext cx="2011030" cy="2219643"/>
          </a:xfrm>
          <a:prstGeom prst="borderCallout3">
            <a:avLst>
              <a:gd name="adj1" fmla="val 18407"/>
              <a:gd name="adj2" fmla="val 104961"/>
              <a:gd name="adj3" fmla="val 18407"/>
              <a:gd name="adj4" fmla="val 118983"/>
              <a:gd name="adj5" fmla="val 111368"/>
              <a:gd name="adj6" fmla="val 118983"/>
              <a:gd name="adj7" fmla="val 110601"/>
              <a:gd name="adj8" fmla="val -27279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설명선: 굽은 이중선 26">
            <a:extLst>
              <a:ext uri="{FF2B5EF4-FFF2-40B4-BE49-F238E27FC236}">
                <a16:creationId xmlns:a16="http://schemas.microsoft.com/office/drawing/2014/main" id="{ADFF1BB4-FC60-40EE-A091-CA552F27763C}"/>
              </a:ext>
            </a:extLst>
          </p:cNvPr>
          <p:cNvSpPr/>
          <p:nvPr/>
        </p:nvSpPr>
        <p:spPr>
          <a:xfrm>
            <a:off x="1030007" y="1809946"/>
            <a:ext cx="2084055" cy="2362956"/>
          </a:xfrm>
          <a:prstGeom prst="borderCallout3">
            <a:avLst>
              <a:gd name="adj1" fmla="val 18750"/>
              <a:gd name="adj2" fmla="val -8333"/>
              <a:gd name="adj3" fmla="val 18750"/>
              <a:gd name="adj4" fmla="val -16667"/>
              <a:gd name="adj5" fmla="val 130249"/>
              <a:gd name="adj6" fmla="val -16667"/>
              <a:gd name="adj7" fmla="val 127766"/>
              <a:gd name="adj8" fmla="val 106598"/>
            </a:avLst>
          </a:prstGeom>
          <a:solidFill>
            <a:schemeClr val="bg1"/>
          </a:solidFill>
          <a:ln>
            <a:solidFill>
              <a:srgbClr val="BDD7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CCA9DC55-1E7F-4127-8599-457648CF22A8}"/>
              </a:ext>
            </a:extLst>
          </p:cNvPr>
          <p:cNvGrpSpPr/>
          <p:nvPr/>
        </p:nvGrpSpPr>
        <p:grpSpPr>
          <a:xfrm rot="4459549">
            <a:off x="9902593" y="-724665"/>
            <a:ext cx="2214256" cy="2157464"/>
            <a:chOff x="39244492" y="22943508"/>
            <a:chExt cx="2984879" cy="2908322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59437021-56DD-40D6-B51F-D721F87AE600}"/>
                </a:ext>
              </a:extLst>
            </p:cNvPr>
            <p:cNvSpPr/>
            <p:nvPr/>
          </p:nvSpPr>
          <p:spPr>
            <a:xfrm>
              <a:off x="40724023" y="23018009"/>
              <a:ext cx="1505348" cy="1329339"/>
            </a:xfrm>
            <a:custGeom>
              <a:avLst/>
              <a:gdLst>
                <a:gd name="connsiteX0" fmla="*/ 519068 w 1113310"/>
                <a:gd name="connsiteY0" fmla="*/ 0 h 983139"/>
                <a:gd name="connsiteX1" fmla="*/ 1113310 w 1113310"/>
                <a:gd name="connsiteY1" fmla="*/ 983139 h 983139"/>
                <a:gd name="connsiteX2" fmla="*/ 0 w 1113310"/>
                <a:gd name="connsiteY2" fmla="*/ 983139 h 983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3310" h="983139">
                  <a:moveTo>
                    <a:pt x="519068" y="0"/>
                  </a:moveTo>
                  <a:cubicBezTo>
                    <a:pt x="846026" y="216213"/>
                    <a:pt x="1071514" y="572110"/>
                    <a:pt x="1113310" y="983139"/>
                  </a:cubicBezTo>
                  <a:lnTo>
                    <a:pt x="0" y="98313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773EA9C9-1BEF-4C04-A331-754E92B9BEA4}"/>
                </a:ext>
              </a:extLst>
            </p:cNvPr>
            <p:cNvSpPr/>
            <p:nvPr/>
          </p:nvSpPr>
          <p:spPr>
            <a:xfrm>
              <a:off x="39244492" y="23119002"/>
              <a:ext cx="2716600" cy="2732828"/>
            </a:xfrm>
            <a:custGeom>
              <a:avLst/>
              <a:gdLst>
                <a:gd name="connsiteX0" fmla="*/ 2709504 w 2716600"/>
                <a:gd name="connsiteY0" fmla="*/ 1645244 h 2732828"/>
                <a:gd name="connsiteX1" fmla="*/ 2705704 w 2716600"/>
                <a:gd name="connsiteY1" fmla="*/ 1667294 h 2732828"/>
                <a:gd name="connsiteX2" fmla="*/ 2014648 w 2716600"/>
                <a:gd name="connsiteY2" fmla="*/ 2573024 h 2732828"/>
                <a:gd name="connsiteX3" fmla="*/ 2011712 w 2716600"/>
                <a:gd name="connsiteY3" fmla="*/ 2574416 h 2732828"/>
                <a:gd name="connsiteX4" fmla="*/ 2534900 w 2716600"/>
                <a:gd name="connsiteY4" fmla="*/ 1396966 h 2732828"/>
                <a:gd name="connsiteX5" fmla="*/ 2716600 w 2716600"/>
                <a:gd name="connsiteY5" fmla="*/ 1396966 h 2732828"/>
                <a:gd name="connsiteX6" fmla="*/ 1754328 w 2716600"/>
                <a:gd name="connsiteY6" fmla="*/ 2678312 h 2732828"/>
                <a:gd name="connsiteX7" fmla="*/ 1642180 w 2716600"/>
                <a:gd name="connsiteY7" fmla="*/ 2706686 h 2732828"/>
                <a:gd name="connsiteX8" fmla="*/ 1539764 w 2716600"/>
                <a:gd name="connsiteY8" fmla="*/ 2722070 h 2732828"/>
                <a:gd name="connsiteX9" fmla="*/ 2173836 w 2716600"/>
                <a:gd name="connsiteY9" fmla="*/ 1396966 h 2732828"/>
                <a:gd name="connsiteX10" fmla="*/ 2355540 w 2716600"/>
                <a:gd name="connsiteY10" fmla="*/ 1396966 h 2732828"/>
                <a:gd name="connsiteX11" fmla="*/ 1352328 w 2716600"/>
                <a:gd name="connsiteY11" fmla="*/ 2732828 h 2732828"/>
                <a:gd name="connsiteX12" fmla="*/ 1229556 w 2716600"/>
                <a:gd name="connsiteY12" fmla="*/ 2726628 h 2732828"/>
                <a:gd name="connsiteX13" fmla="*/ 1180860 w 2716600"/>
                <a:gd name="connsiteY13" fmla="*/ 2719196 h 2732828"/>
                <a:gd name="connsiteX14" fmla="*/ 1812768 w 2716600"/>
                <a:gd name="connsiteY14" fmla="*/ 1396966 h 2732828"/>
                <a:gd name="connsiteX15" fmla="*/ 1994476 w 2716600"/>
                <a:gd name="connsiteY15" fmla="*/ 1396966 h 2732828"/>
                <a:gd name="connsiteX16" fmla="*/ 1024772 w 2716600"/>
                <a:gd name="connsiteY16" fmla="*/ 2688210 h 2732828"/>
                <a:gd name="connsiteX17" fmla="*/ 961820 w 2716600"/>
                <a:gd name="connsiteY17" fmla="*/ 2672024 h 2732828"/>
                <a:gd name="connsiteX18" fmla="*/ 878200 w 2716600"/>
                <a:gd name="connsiteY18" fmla="*/ 2641420 h 2732828"/>
                <a:gd name="connsiteX19" fmla="*/ 1451704 w 2716600"/>
                <a:gd name="connsiteY19" fmla="*/ 1396966 h 2732828"/>
                <a:gd name="connsiteX20" fmla="*/ 1496756 w 2716600"/>
                <a:gd name="connsiteY20" fmla="*/ 1396966 h 2732828"/>
                <a:gd name="connsiteX21" fmla="*/ 1633412 w 2716600"/>
                <a:gd name="connsiteY21" fmla="*/ 1396966 h 2732828"/>
                <a:gd name="connsiteX22" fmla="*/ 743784 w 2716600"/>
                <a:gd name="connsiteY22" fmla="*/ 2581580 h 2732828"/>
                <a:gd name="connsiteX23" fmla="*/ 715808 w 2716600"/>
                <a:gd name="connsiteY23" fmla="*/ 2568104 h 2732828"/>
                <a:gd name="connsiteX24" fmla="*/ 617192 w 2716600"/>
                <a:gd name="connsiteY24" fmla="*/ 2508192 h 2732828"/>
                <a:gd name="connsiteX25" fmla="*/ 1332872 w 2716600"/>
                <a:gd name="connsiteY25" fmla="*/ 1074412 h 2732828"/>
                <a:gd name="connsiteX26" fmla="*/ 1332872 w 2716600"/>
                <a:gd name="connsiteY26" fmla="*/ 1316368 h 2732828"/>
                <a:gd name="connsiteX27" fmla="*/ 501352 w 2716600"/>
                <a:gd name="connsiteY27" fmla="*/ 2423606 h 2732828"/>
                <a:gd name="connsiteX28" fmla="*/ 497044 w 2716600"/>
                <a:gd name="connsiteY28" fmla="*/ 2420386 h 2732828"/>
                <a:gd name="connsiteX29" fmla="*/ 399604 w 2716600"/>
                <a:gd name="connsiteY29" fmla="*/ 2331826 h 2732828"/>
                <a:gd name="connsiteX30" fmla="*/ 393564 w 2716600"/>
                <a:gd name="connsiteY30" fmla="*/ 2325180 h 2732828"/>
                <a:gd name="connsiteX31" fmla="*/ 1332872 w 2716600"/>
                <a:gd name="connsiteY31" fmla="*/ 593628 h 2732828"/>
                <a:gd name="connsiteX32" fmla="*/ 1332872 w 2716600"/>
                <a:gd name="connsiteY32" fmla="*/ 835582 h 2732828"/>
                <a:gd name="connsiteX33" fmla="*/ 296748 w 2716600"/>
                <a:gd name="connsiteY33" fmla="*/ 2215268 h 2732828"/>
                <a:gd name="connsiteX34" fmla="*/ 232052 w 2716600"/>
                <a:gd name="connsiteY34" fmla="*/ 2128754 h 2732828"/>
                <a:gd name="connsiteX35" fmla="*/ 208780 w 2716600"/>
                <a:gd name="connsiteY35" fmla="*/ 2090448 h 2732828"/>
                <a:gd name="connsiteX36" fmla="*/ 785296 w 2716600"/>
                <a:gd name="connsiteY36" fmla="*/ 122362 h 2732828"/>
                <a:gd name="connsiteX37" fmla="*/ 16124 w 2716600"/>
                <a:gd name="connsiteY37" fmla="*/ 1146576 h 2732828"/>
                <a:gd name="connsiteX38" fmla="*/ 24700 w 2716600"/>
                <a:gd name="connsiteY38" fmla="*/ 1089446 h 2732828"/>
                <a:gd name="connsiteX39" fmla="*/ 694964 w 2716600"/>
                <a:gd name="connsiteY39" fmla="*/ 167688 h 2732828"/>
                <a:gd name="connsiteX40" fmla="*/ 1332872 w 2716600"/>
                <a:gd name="connsiteY40" fmla="*/ 112838 h 2732828"/>
                <a:gd name="connsiteX41" fmla="*/ 1332872 w 2716600"/>
                <a:gd name="connsiteY41" fmla="*/ 354794 h 2732828"/>
                <a:gd name="connsiteX42" fmla="*/ 132956 w 2716600"/>
                <a:gd name="connsiteY42" fmla="*/ 1952584 h 2732828"/>
                <a:gd name="connsiteX43" fmla="*/ 105544 w 2716600"/>
                <a:gd name="connsiteY43" fmla="*/ 1895680 h 2732828"/>
                <a:gd name="connsiteX44" fmla="*/ 68988 w 2716600"/>
                <a:gd name="connsiteY44" fmla="*/ 1795804 h 2732828"/>
                <a:gd name="connsiteX45" fmla="*/ 1238248 w 2716600"/>
                <a:gd name="connsiteY45" fmla="*/ 0 h 2732828"/>
                <a:gd name="connsiteX46" fmla="*/ 22628 w 2716600"/>
                <a:gd name="connsiteY46" fmla="*/ 1618704 h 2732828"/>
                <a:gd name="connsiteX47" fmla="*/ 4796 w 2716600"/>
                <a:gd name="connsiteY47" fmla="*/ 1501878 h 2732828"/>
                <a:gd name="connsiteX48" fmla="*/ 0 w 2716600"/>
                <a:gd name="connsiteY48" fmla="*/ 1406878 h 2732828"/>
                <a:gd name="connsiteX49" fmla="*/ 1030124 w 2716600"/>
                <a:gd name="connsiteY49" fmla="*/ 35182 h 2732828"/>
                <a:gd name="connsiteX50" fmla="*/ 1062824 w 2716600"/>
                <a:gd name="connsiteY50" fmla="*/ 26114 h 2732828"/>
                <a:gd name="connsiteX51" fmla="*/ 1195804 w 2716600"/>
                <a:gd name="connsiteY51" fmla="*/ 3060 h 273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716600" h="2732828">
                  <a:moveTo>
                    <a:pt x="2709504" y="1645244"/>
                  </a:moveTo>
                  <a:lnTo>
                    <a:pt x="2705704" y="1667294"/>
                  </a:lnTo>
                  <a:cubicBezTo>
                    <a:pt x="2617708" y="2059874"/>
                    <a:pt x="2360528" y="2388422"/>
                    <a:pt x="2014648" y="2573024"/>
                  </a:cubicBezTo>
                  <a:lnTo>
                    <a:pt x="2011712" y="2574416"/>
                  </a:lnTo>
                  <a:close/>
                  <a:moveTo>
                    <a:pt x="2534900" y="1396966"/>
                  </a:moveTo>
                  <a:lnTo>
                    <a:pt x="2716600" y="1396966"/>
                  </a:lnTo>
                  <a:lnTo>
                    <a:pt x="1754328" y="2678312"/>
                  </a:lnTo>
                  <a:lnTo>
                    <a:pt x="1642180" y="2706686"/>
                  </a:lnTo>
                  <a:lnTo>
                    <a:pt x="1539764" y="2722070"/>
                  </a:lnTo>
                  <a:close/>
                  <a:moveTo>
                    <a:pt x="2173836" y="1396966"/>
                  </a:moveTo>
                  <a:lnTo>
                    <a:pt x="2355540" y="1396966"/>
                  </a:lnTo>
                  <a:lnTo>
                    <a:pt x="1352328" y="2732828"/>
                  </a:lnTo>
                  <a:lnTo>
                    <a:pt x="1229556" y="2726628"/>
                  </a:lnTo>
                  <a:lnTo>
                    <a:pt x="1180860" y="2719196"/>
                  </a:lnTo>
                  <a:close/>
                  <a:moveTo>
                    <a:pt x="1812768" y="1396966"/>
                  </a:moveTo>
                  <a:lnTo>
                    <a:pt x="1994476" y="1396966"/>
                  </a:lnTo>
                  <a:lnTo>
                    <a:pt x="1024772" y="2688210"/>
                  </a:lnTo>
                  <a:lnTo>
                    <a:pt x="961820" y="2672024"/>
                  </a:lnTo>
                  <a:lnTo>
                    <a:pt x="878200" y="2641420"/>
                  </a:lnTo>
                  <a:close/>
                  <a:moveTo>
                    <a:pt x="1451704" y="1396966"/>
                  </a:moveTo>
                  <a:lnTo>
                    <a:pt x="1496756" y="1396966"/>
                  </a:lnTo>
                  <a:lnTo>
                    <a:pt x="1633412" y="1396966"/>
                  </a:lnTo>
                  <a:lnTo>
                    <a:pt x="743784" y="2581580"/>
                  </a:lnTo>
                  <a:lnTo>
                    <a:pt x="715808" y="2568104"/>
                  </a:lnTo>
                  <a:lnTo>
                    <a:pt x="617192" y="2508192"/>
                  </a:lnTo>
                  <a:close/>
                  <a:moveTo>
                    <a:pt x="1332872" y="1074412"/>
                  </a:moveTo>
                  <a:lnTo>
                    <a:pt x="1332872" y="1316368"/>
                  </a:lnTo>
                  <a:lnTo>
                    <a:pt x="501352" y="2423606"/>
                  </a:lnTo>
                  <a:lnTo>
                    <a:pt x="497044" y="2420386"/>
                  </a:lnTo>
                  <a:cubicBezTo>
                    <a:pt x="463160" y="2392422"/>
                    <a:pt x="430644" y="2362864"/>
                    <a:pt x="399604" y="2331826"/>
                  </a:cubicBezTo>
                  <a:lnTo>
                    <a:pt x="393564" y="2325180"/>
                  </a:lnTo>
                  <a:close/>
                  <a:moveTo>
                    <a:pt x="1332872" y="593628"/>
                  </a:moveTo>
                  <a:lnTo>
                    <a:pt x="1332872" y="835582"/>
                  </a:lnTo>
                  <a:lnTo>
                    <a:pt x="296748" y="2215268"/>
                  </a:lnTo>
                  <a:lnTo>
                    <a:pt x="232052" y="2128754"/>
                  </a:lnTo>
                  <a:lnTo>
                    <a:pt x="208780" y="2090448"/>
                  </a:lnTo>
                  <a:close/>
                  <a:moveTo>
                    <a:pt x="785296" y="122362"/>
                  </a:moveTo>
                  <a:lnTo>
                    <a:pt x="16124" y="1146576"/>
                  </a:lnTo>
                  <a:lnTo>
                    <a:pt x="24700" y="1089446"/>
                  </a:lnTo>
                  <a:cubicBezTo>
                    <a:pt x="104348" y="693640"/>
                    <a:pt x="354352" y="359610"/>
                    <a:pt x="694964" y="167688"/>
                  </a:cubicBezTo>
                  <a:close/>
                  <a:moveTo>
                    <a:pt x="1332872" y="112838"/>
                  </a:moveTo>
                  <a:lnTo>
                    <a:pt x="1332872" y="354794"/>
                  </a:lnTo>
                  <a:lnTo>
                    <a:pt x="132956" y="1952584"/>
                  </a:lnTo>
                  <a:lnTo>
                    <a:pt x="105544" y="1895680"/>
                  </a:lnTo>
                  <a:lnTo>
                    <a:pt x="68988" y="1795804"/>
                  </a:lnTo>
                  <a:close/>
                  <a:moveTo>
                    <a:pt x="1238248" y="0"/>
                  </a:moveTo>
                  <a:lnTo>
                    <a:pt x="22628" y="1618704"/>
                  </a:lnTo>
                  <a:lnTo>
                    <a:pt x="4796" y="1501878"/>
                  </a:lnTo>
                  <a:lnTo>
                    <a:pt x="0" y="1406878"/>
                  </a:lnTo>
                  <a:lnTo>
                    <a:pt x="1030124" y="35182"/>
                  </a:lnTo>
                  <a:lnTo>
                    <a:pt x="1062824" y="26114"/>
                  </a:lnTo>
                  <a:cubicBezTo>
                    <a:pt x="1106396" y="16306"/>
                    <a:pt x="1150760" y="8586"/>
                    <a:pt x="1195804" y="306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91A2BA38-966C-4DA2-A82E-1CE82D562763}"/>
                </a:ext>
              </a:extLst>
            </p:cNvPr>
            <p:cNvSpPr/>
            <p:nvPr/>
          </p:nvSpPr>
          <p:spPr>
            <a:xfrm>
              <a:off x="40694537" y="22943508"/>
              <a:ext cx="517812" cy="1136296"/>
            </a:xfrm>
            <a:custGeom>
              <a:avLst/>
              <a:gdLst>
                <a:gd name="connsiteX0" fmla="*/ 0 w 517812"/>
                <a:gd name="connsiteY0" fmla="*/ 0 h 1136296"/>
                <a:gd name="connsiteX1" fmla="*/ 517812 w 517812"/>
                <a:gd name="connsiteY1" fmla="*/ 155544 h 1136296"/>
                <a:gd name="connsiteX2" fmla="*/ 0 w 517812"/>
                <a:gd name="connsiteY2" fmla="*/ 1136296 h 1136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7812" h="1136296">
                  <a:moveTo>
                    <a:pt x="0" y="0"/>
                  </a:moveTo>
                  <a:cubicBezTo>
                    <a:pt x="186672" y="15340"/>
                    <a:pt x="362492" y="68492"/>
                    <a:pt x="517812" y="155544"/>
                  </a:cubicBezTo>
                  <a:lnTo>
                    <a:pt x="0" y="1136296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EF51989-1062-4B2E-A08A-63DA7324A8B5}"/>
              </a:ext>
            </a:extLst>
          </p:cNvPr>
          <p:cNvGrpSpPr/>
          <p:nvPr/>
        </p:nvGrpSpPr>
        <p:grpSpPr>
          <a:xfrm>
            <a:off x="0" y="176547"/>
            <a:ext cx="6166406" cy="1062081"/>
            <a:chOff x="0" y="430709"/>
            <a:chExt cx="6166406" cy="1062081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B4CD3C8-DBF9-4B05-A8D6-7D9B57C24657}"/>
                </a:ext>
              </a:extLst>
            </p:cNvPr>
            <p:cNvSpPr txBox="1"/>
            <p:nvPr/>
          </p:nvSpPr>
          <p:spPr>
            <a:xfrm>
              <a:off x="984806" y="430709"/>
              <a:ext cx="5181600" cy="607071"/>
            </a:xfrm>
            <a:prstGeom prst="rect">
              <a:avLst/>
            </a:prstGeom>
            <a:noFill/>
          </p:spPr>
          <p:txBody>
            <a:bodyPr wrap="square" lIns="72000" tIns="72000" rIns="72000" bIns="72000">
              <a:spAutoFit/>
            </a:bodyPr>
            <a:lstStyle/>
            <a:p>
              <a:r>
                <a:rPr lang="ko-KR" altLang="en-US" sz="3000" b="1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C88C0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달성도</a:t>
              </a: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72DA8FD-847B-45E7-BCFB-A4D236CF55B3}"/>
                </a:ext>
              </a:extLst>
            </p:cNvPr>
            <p:cNvSpPr/>
            <p:nvPr/>
          </p:nvSpPr>
          <p:spPr>
            <a:xfrm>
              <a:off x="0" y="436770"/>
              <a:ext cx="976745" cy="1056020"/>
            </a:xfrm>
            <a:prstGeom prst="rect">
              <a:avLst/>
            </a:pr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6DF99278-EE94-40A9-85AE-5628C5E39777}"/>
                </a:ext>
              </a:extLst>
            </p:cNvPr>
            <p:cNvGrpSpPr/>
            <p:nvPr/>
          </p:nvGrpSpPr>
          <p:grpSpPr>
            <a:xfrm>
              <a:off x="144275" y="601398"/>
              <a:ext cx="714630" cy="696301"/>
              <a:chOff x="10939725" y="151931"/>
              <a:chExt cx="714630" cy="696301"/>
            </a:xfrm>
          </p:grpSpPr>
          <p:sp>
            <p:nvSpPr>
              <p:cNvPr id="50" name="자유형: 도형 49">
                <a:extLst>
                  <a:ext uri="{FF2B5EF4-FFF2-40B4-BE49-F238E27FC236}">
                    <a16:creationId xmlns:a16="http://schemas.microsoft.com/office/drawing/2014/main" id="{DF6F584A-E878-4FC4-A57B-45DEB7DF84AD}"/>
                  </a:ext>
                </a:extLst>
              </p:cNvPr>
              <p:cNvSpPr/>
              <p:nvPr/>
            </p:nvSpPr>
            <p:spPr>
              <a:xfrm>
                <a:off x="11293949" y="169768"/>
                <a:ext cx="360406" cy="318266"/>
              </a:xfrm>
              <a:custGeom>
                <a:avLst/>
                <a:gdLst>
                  <a:gd name="connsiteX0" fmla="*/ 519068 w 1113310"/>
                  <a:gd name="connsiteY0" fmla="*/ 0 h 983139"/>
                  <a:gd name="connsiteX1" fmla="*/ 1113310 w 1113310"/>
                  <a:gd name="connsiteY1" fmla="*/ 983139 h 983139"/>
                  <a:gd name="connsiteX2" fmla="*/ 0 w 1113310"/>
                  <a:gd name="connsiteY2" fmla="*/ 983139 h 983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3310" h="983139">
                    <a:moveTo>
                      <a:pt x="519068" y="0"/>
                    </a:moveTo>
                    <a:cubicBezTo>
                      <a:pt x="846026" y="216213"/>
                      <a:pt x="1071514" y="572110"/>
                      <a:pt x="1113310" y="983139"/>
                    </a:cubicBezTo>
                    <a:lnTo>
                      <a:pt x="0" y="98313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자유형: 도형 50">
                <a:extLst>
                  <a:ext uri="{FF2B5EF4-FFF2-40B4-BE49-F238E27FC236}">
                    <a16:creationId xmlns:a16="http://schemas.microsoft.com/office/drawing/2014/main" id="{BD5C9E99-497C-48E5-9CA5-E9A1B39C5A64}"/>
                  </a:ext>
                </a:extLst>
              </p:cNvPr>
              <p:cNvSpPr/>
              <p:nvPr/>
            </p:nvSpPr>
            <p:spPr>
              <a:xfrm>
                <a:off x="10939725" y="193947"/>
                <a:ext cx="650400" cy="654285"/>
              </a:xfrm>
              <a:custGeom>
                <a:avLst/>
                <a:gdLst>
                  <a:gd name="connsiteX0" fmla="*/ 2709504 w 2716600"/>
                  <a:gd name="connsiteY0" fmla="*/ 1645244 h 2732828"/>
                  <a:gd name="connsiteX1" fmla="*/ 2705704 w 2716600"/>
                  <a:gd name="connsiteY1" fmla="*/ 1667294 h 2732828"/>
                  <a:gd name="connsiteX2" fmla="*/ 2014648 w 2716600"/>
                  <a:gd name="connsiteY2" fmla="*/ 2573024 h 2732828"/>
                  <a:gd name="connsiteX3" fmla="*/ 2011712 w 2716600"/>
                  <a:gd name="connsiteY3" fmla="*/ 2574416 h 2732828"/>
                  <a:gd name="connsiteX4" fmla="*/ 2534900 w 2716600"/>
                  <a:gd name="connsiteY4" fmla="*/ 1396966 h 2732828"/>
                  <a:gd name="connsiteX5" fmla="*/ 2716600 w 2716600"/>
                  <a:gd name="connsiteY5" fmla="*/ 1396966 h 2732828"/>
                  <a:gd name="connsiteX6" fmla="*/ 1754328 w 2716600"/>
                  <a:gd name="connsiteY6" fmla="*/ 2678312 h 2732828"/>
                  <a:gd name="connsiteX7" fmla="*/ 1642180 w 2716600"/>
                  <a:gd name="connsiteY7" fmla="*/ 2706686 h 2732828"/>
                  <a:gd name="connsiteX8" fmla="*/ 1539764 w 2716600"/>
                  <a:gd name="connsiteY8" fmla="*/ 2722070 h 2732828"/>
                  <a:gd name="connsiteX9" fmla="*/ 2173836 w 2716600"/>
                  <a:gd name="connsiteY9" fmla="*/ 1396966 h 2732828"/>
                  <a:gd name="connsiteX10" fmla="*/ 2355540 w 2716600"/>
                  <a:gd name="connsiteY10" fmla="*/ 1396966 h 2732828"/>
                  <a:gd name="connsiteX11" fmla="*/ 1352328 w 2716600"/>
                  <a:gd name="connsiteY11" fmla="*/ 2732828 h 2732828"/>
                  <a:gd name="connsiteX12" fmla="*/ 1229556 w 2716600"/>
                  <a:gd name="connsiteY12" fmla="*/ 2726628 h 2732828"/>
                  <a:gd name="connsiteX13" fmla="*/ 1180860 w 2716600"/>
                  <a:gd name="connsiteY13" fmla="*/ 2719196 h 2732828"/>
                  <a:gd name="connsiteX14" fmla="*/ 1812768 w 2716600"/>
                  <a:gd name="connsiteY14" fmla="*/ 1396966 h 2732828"/>
                  <a:gd name="connsiteX15" fmla="*/ 1994476 w 2716600"/>
                  <a:gd name="connsiteY15" fmla="*/ 1396966 h 2732828"/>
                  <a:gd name="connsiteX16" fmla="*/ 1024772 w 2716600"/>
                  <a:gd name="connsiteY16" fmla="*/ 2688210 h 2732828"/>
                  <a:gd name="connsiteX17" fmla="*/ 961820 w 2716600"/>
                  <a:gd name="connsiteY17" fmla="*/ 2672024 h 2732828"/>
                  <a:gd name="connsiteX18" fmla="*/ 878200 w 2716600"/>
                  <a:gd name="connsiteY18" fmla="*/ 2641420 h 2732828"/>
                  <a:gd name="connsiteX19" fmla="*/ 1451704 w 2716600"/>
                  <a:gd name="connsiteY19" fmla="*/ 1396966 h 2732828"/>
                  <a:gd name="connsiteX20" fmla="*/ 1496756 w 2716600"/>
                  <a:gd name="connsiteY20" fmla="*/ 1396966 h 2732828"/>
                  <a:gd name="connsiteX21" fmla="*/ 1633412 w 2716600"/>
                  <a:gd name="connsiteY21" fmla="*/ 1396966 h 2732828"/>
                  <a:gd name="connsiteX22" fmla="*/ 743784 w 2716600"/>
                  <a:gd name="connsiteY22" fmla="*/ 2581580 h 2732828"/>
                  <a:gd name="connsiteX23" fmla="*/ 715808 w 2716600"/>
                  <a:gd name="connsiteY23" fmla="*/ 2568104 h 2732828"/>
                  <a:gd name="connsiteX24" fmla="*/ 617192 w 2716600"/>
                  <a:gd name="connsiteY24" fmla="*/ 2508192 h 2732828"/>
                  <a:gd name="connsiteX25" fmla="*/ 1332872 w 2716600"/>
                  <a:gd name="connsiteY25" fmla="*/ 1074412 h 2732828"/>
                  <a:gd name="connsiteX26" fmla="*/ 1332872 w 2716600"/>
                  <a:gd name="connsiteY26" fmla="*/ 1316368 h 2732828"/>
                  <a:gd name="connsiteX27" fmla="*/ 501352 w 2716600"/>
                  <a:gd name="connsiteY27" fmla="*/ 2423606 h 2732828"/>
                  <a:gd name="connsiteX28" fmla="*/ 497044 w 2716600"/>
                  <a:gd name="connsiteY28" fmla="*/ 2420386 h 2732828"/>
                  <a:gd name="connsiteX29" fmla="*/ 399604 w 2716600"/>
                  <a:gd name="connsiteY29" fmla="*/ 2331826 h 2732828"/>
                  <a:gd name="connsiteX30" fmla="*/ 393564 w 2716600"/>
                  <a:gd name="connsiteY30" fmla="*/ 2325180 h 2732828"/>
                  <a:gd name="connsiteX31" fmla="*/ 1332872 w 2716600"/>
                  <a:gd name="connsiteY31" fmla="*/ 593628 h 2732828"/>
                  <a:gd name="connsiteX32" fmla="*/ 1332872 w 2716600"/>
                  <a:gd name="connsiteY32" fmla="*/ 835582 h 2732828"/>
                  <a:gd name="connsiteX33" fmla="*/ 296748 w 2716600"/>
                  <a:gd name="connsiteY33" fmla="*/ 2215268 h 2732828"/>
                  <a:gd name="connsiteX34" fmla="*/ 232052 w 2716600"/>
                  <a:gd name="connsiteY34" fmla="*/ 2128754 h 2732828"/>
                  <a:gd name="connsiteX35" fmla="*/ 208780 w 2716600"/>
                  <a:gd name="connsiteY35" fmla="*/ 2090448 h 2732828"/>
                  <a:gd name="connsiteX36" fmla="*/ 785296 w 2716600"/>
                  <a:gd name="connsiteY36" fmla="*/ 122362 h 2732828"/>
                  <a:gd name="connsiteX37" fmla="*/ 16124 w 2716600"/>
                  <a:gd name="connsiteY37" fmla="*/ 1146576 h 2732828"/>
                  <a:gd name="connsiteX38" fmla="*/ 24700 w 2716600"/>
                  <a:gd name="connsiteY38" fmla="*/ 1089446 h 2732828"/>
                  <a:gd name="connsiteX39" fmla="*/ 694964 w 2716600"/>
                  <a:gd name="connsiteY39" fmla="*/ 167688 h 2732828"/>
                  <a:gd name="connsiteX40" fmla="*/ 1332872 w 2716600"/>
                  <a:gd name="connsiteY40" fmla="*/ 112838 h 2732828"/>
                  <a:gd name="connsiteX41" fmla="*/ 1332872 w 2716600"/>
                  <a:gd name="connsiteY41" fmla="*/ 354794 h 2732828"/>
                  <a:gd name="connsiteX42" fmla="*/ 132956 w 2716600"/>
                  <a:gd name="connsiteY42" fmla="*/ 1952584 h 2732828"/>
                  <a:gd name="connsiteX43" fmla="*/ 105544 w 2716600"/>
                  <a:gd name="connsiteY43" fmla="*/ 1895680 h 2732828"/>
                  <a:gd name="connsiteX44" fmla="*/ 68988 w 2716600"/>
                  <a:gd name="connsiteY44" fmla="*/ 1795804 h 2732828"/>
                  <a:gd name="connsiteX45" fmla="*/ 1238248 w 2716600"/>
                  <a:gd name="connsiteY45" fmla="*/ 0 h 2732828"/>
                  <a:gd name="connsiteX46" fmla="*/ 22628 w 2716600"/>
                  <a:gd name="connsiteY46" fmla="*/ 1618704 h 2732828"/>
                  <a:gd name="connsiteX47" fmla="*/ 4796 w 2716600"/>
                  <a:gd name="connsiteY47" fmla="*/ 1501878 h 2732828"/>
                  <a:gd name="connsiteX48" fmla="*/ 0 w 2716600"/>
                  <a:gd name="connsiteY48" fmla="*/ 1406878 h 2732828"/>
                  <a:gd name="connsiteX49" fmla="*/ 1030124 w 2716600"/>
                  <a:gd name="connsiteY49" fmla="*/ 35182 h 2732828"/>
                  <a:gd name="connsiteX50" fmla="*/ 1062824 w 2716600"/>
                  <a:gd name="connsiteY50" fmla="*/ 26114 h 2732828"/>
                  <a:gd name="connsiteX51" fmla="*/ 1195804 w 2716600"/>
                  <a:gd name="connsiteY51" fmla="*/ 3060 h 273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2716600" h="2732828">
                    <a:moveTo>
                      <a:pt x="2709504" y="1645244"/>
                    </a:moveTo>
                    <a:lnTo>
                      <a:pt x="2705704" y="1667294"/>
                    </a:lnTo>
                    <a:cubicBezTo>
                      <a:pt x="2617708" y="2059874"/>
                      <a:pt x="2360528" y="2388422"/>
                      <a:pt x="2014648" y="2573024"/>
                    </a:cubicBezTo>
                    <a:lnTo>
                      <a:pt x="2011712" y="2574416"/>
                    </a:lnTo>
                    <a:close/>
                    <a:moveTo>
                      <a:pt x="2534900" y="1396966"/>
                    </a:moveTo>
                    <a:lnTo>
                      <a:pt x="2716600" y="1396966"/>
                    </a:lnTo>
                    <a:lnTo>
                      <a:pt x="1754328" y="2678312"/>
                    </a:lnTo>
                    <a:lnTo>
                      <a:pt x="1642180" y="2706686"/>
                    </a:lnTo>
                    <a:lnTo>
                      <a:pt x="1539764" y="2722070"/>
                    </a:lnTo>
                    <a:close/>
                    <a:moveTo>
                      <a:pt x="2173836" y="1396966"/>
                    </a:moveTo>
                    <a:lnTo>
                      <a:pt x="2355540" y="1396966"/>
                    </a:lnTo>
                    <a:lnTo>
                      <a:pt x="1352328" y="2732828"/>
                    </a:lnTo>
                    <a:lnTo>
                      <a:pt x="1229556" y="2726628"/>
                    </a:lnTo>
                    <a:lnTo>
                      <a:pt x="1180860" y="2719196"/>
                    </a:lnTo>
                    <a:close/>
                    <a:moveTo>
                      <a:pt x="1812768" y="1396966"/>
                    </a:moveTo>
                    <a:lnTo>
                      <a:pt x="1994476" y="1396966"/>
                    </a:lnTo>
                    <a:lnTo>
                      <a:pt x="1024772" y="2688210"/>
                    </a:lnTo>
                    <a:lnTo>
                      <a:pt x="961820" y="2672024"/>
                    </a:lnTo>
                    <a:lnTo>
                      <a:pt x="878200" y="2641420"/>
                    </a:lnTo>
                    <a:close/>
                    <a:moveTo>
                      <a:pt x="1451704" y="1396966"/>
                    </a:moveTo>
                    <a:lnTo>
                      <a:pt x="1496756" y="1396966"/>
                    </a:lnTo>
                    <a:lnTo>
                      <a:pt x="1633412" y="1396966"/>
                    </a:lnTo>
                    <a:lnTo>
                      <a:pt x="743784" y="2581580"/>
                    </a:lnTo>
                    <a:lnTo>
                      <a:pt x="715808" y="2568104"/>
                    </a:lnTo>
                    <a:lnTo>
                      <a:pt x="617192" y="2508192"/>
                    </a:lnTo>
                    <a:close/>
                    <a:moveTo>
                      <a:pt x="1332872" y="1074412"/>
                    </a:moveTo>
                    <a:lnTo>
                      <a:pt x="1332872" y="1316368"/>
                    </a:lnTo>
                    <a:lnTo>
                      <a:pt x="501352" y="2423606"/>
                    </a:lnTo>
                    <a:lnTo>
                      <a:pt x="497044" y="2420386"/>
                    </a:lnTo>
                    <a:cubicBezTo>
                      <a:pt x="463160" y="2392422"/>
                      <a:pt x="430644" y="2362864"/>
                      <a:pt x="399604" y="2331826"/>
                    </a:cubicBezTo>
                    <a:lnTo>
                      <a:pt x="393564" y="2325180"/>
                    </a:lnTo>
                    <a:close/>
                    <a:moveTo>
                      <a:pt x="1332872" y="593628"/>
                    </a:moveTo>
                    <a:lnTo>
                      <a:pt x="1332872" y="835582"/>
                    </a:lnTo>
                    <a:lnTo>
                      <a:pt x="296748" y="2215268"/>
                    </a:lnTo>
                    <a:lnTo>
                      <a:pt x="232052" y="2128754"/>
                    </a:lnTo>
                    <a:lnTo>
                      <a:pt x="208780" y="2090448"/>
                    </a:lnTo>
                    <a:close/>
                    <a:moveTo>
                      <a:pt x="785296" y="122362"/>
                    </a:moveTo>
                    <a:lnTo>
                      <a:pt x="16124" y="1146576"/>
                    </a:lnTo>
                    <a:lnTo>
                      <a:pt x="24700" y="1089446"/>
                    </a:lnTo>
                    <a:cubicBezTo>
                      <a:pt x="104348" y="693640"/>
                      <a:pt x="354352" y="359610"/>
                      <a:pt x="694964" y="167688"/>
                    </a:cubicBezTo>
                    <a:close/>
                    <a:moveTo>
                      <a:pt x="1332872" y="112838"/>
                    </a:moveTo>
                    <a:lnTo>
                      <a:pt x="1332872" y="354794"/>
                    </a:lnTo>
                    <a:lnTo>
                      <a:pt x="132956" y="1952584"/>
                    </a:lnTo>
                    <a:lnTo>
                      <a:pt x="105544" y="1895680"/>
                    </a:lnTo>
                    <a:lnTo>
                      <a:pt x="68988" y="1795804"/>
                    </a:lnTo>
                    <a:close/>
                    <a:moveTo>
                      <a:pt x="1238248" y="0"/>
                    </a:moveTo>
                    <a:lnTo>
                      <a:pt x="22628" y="1618704"/>
                    </a:lnTo>
                    <a:lnTo>
                      <a:pt x="4796" y="1501878"/>
                    </a:lnTo>
                    <a:lnTo>
                      <a:pt x="0" y="1406878"/>
                    </a:lnTo>
                    <a:lnTo>
                      <a:pt x="1030124" y="35182"/>
                    </a:lnTo>
                    <a:lnTo>
                      <a:pt x="1062824" y="26114"/>
                    </a:lnTo>
                    <a:cubicBezTo>
                      <a:pt x="1106396" y="16306"/>
                      <a:pt x="1150760" y="8586"/>
                      <a:pt x="1195804" y="30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자유형: 도형 51">
                <a:extLst>
                  <a:ext uri="{FF2B5EF4-FFF2-40B4-BE49-F238E27FC236}">
                    <a16:creationId xmlns:a16="http://schemas.microsoft.com/office/drawing/2014/main" id="{0D84991B-984B-4188-B2C7-3D6C5A45BA61}"/>
                  </a:ext>
                </a:extLst>
              </p:cNvPr>
              <p:cNvSpPr/>
              <p:nvPr/>
            </p:nvSpPr>
            <p:spPr>
              <a:xfrm>
                <a:off x="11286890" y="151931"/>
                <a:ext cx="123973" cy="272048"/>
              </a:xfrm>
              <a:custGeom>
                <a:avLst/>
                <a:gdLst>
                  <a:gd name="connsiteX0" fmla="*/ 0 w 517812"/>
                  <a:gd name="connsiteY0" fmla="*/ 0 h 1136296"/>
                  <a:gd name="connsiteX1" fmla="*/ 517812 w 517812"/>
                  <a:gd name="connsiteY1" fmla="*/ 155544 h 1136296"/>
                  <a:gd name="connsiteX2" fmla="*/ 0 w 517812"/>
                  <a:gd name="connsiteY2" fmla="*/ 1136296 h 113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17812" h="1136296">
                    <a:moveTo>
                      <a:pt x="0" y="0"/>
                    </a:moveTo>
                    <a:cubicBezTo>
                      <a:pt x="186672" y="15340"/>
                      <a:pt x="362492" y="68492"/>
                      <a:pt x="517812" y="155544"/>
                    </a:cubicBezTo>
                    <a:lnTo>
                      <a:pt x="0" y="113629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64" name="TextBox 163">
            <a:extLst>
              <a:ext uri="{FF2B5EF4-FFF2-40B4-BE49-F238E27FC236}">
                <a16:creationId xmlns:a16="http://schemas.microsoft.com/office/drawing/2014/main" id="{7DCEFC58-32E1-435E-8AF0-7F58D40BBB90}"/>
              </a:ext>
            </a:extLst>
          </p:cNvPr>
          <p:cNvSpPr txBox="1"/>
          <p:nvPr/>
        </p:nvSpPr>
        <p:spPr>
          <a:xfrm>
            <a:off x="6216949" y="975880"/>
            <a:ext cx="5116145" cy="439287"/>
          </a:xfrm>
          <a:prstGeom prst="rect">
            <a:avLst/>
          </a:prstGeom>
          <a:noFill/>
        </p:spPr>
        <p:txBody>
          <a:bodyPr wrap="square" lIns="72000" rIns="72000">
            <a:spAutoFit/>
          </a:bodyPr>
          <a:lstStyle/>
          <a:p>
            <a:pPr algn="ctr">
              <a:lnSpc>
                <a:spcPct val="120000"/>
              </a:lnSpc>
            </a:pPr>
            <a:endParaRPr lang="ko-KR" altLang="en-US" sz="2000" b="1" spc="-4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6" name="자유형: 도형 55">
            <a:extLst>
              <a:ext uri="{FF2B5EF4-FFF2-40B4-BE49-F238E27FC236}">
                <a16:creationId xmlns:a16="http://schemas.microsoft.com/office/drawing/2014/main" id="{C37C7402-195B-4BF5-BC43-BAF4607FD5E7}"/>
              </a:ext>
            </a:extLst>
          </p:cNvPr>
          <p:cNvSpPr/>
          <p:nvPr/>
        </p:nvSpPr>
        <p:spPr>
          <a:xfrm flipH="1">
            <a:off x="4615167" y="1956025"/>
            <a:ext cx="3761781" cy="3761781"/>
          </a:xfrm>
          <a:custGeom>
            <a:avLst/>
            <a:gdLst>
              <a:gd name="connsiteX0" fmla="*/ 1417441 w 2987053"/>
              <a:gd name="connsiteY0" fmla="*/ 0 h 2987053"/>
              <a:gd name="connsiteX1" fmla="*/ 1494156 w 2987053"/>
              <a:gd name="connsiteY1" fmla="*/ 0 h 2987053"/>
              <a:gd name="connsiteX2" fmla="*/ 1494158 w 2987053"/>
              <a:gd name="connsiteY2" fmla="*/ 0 h 2987053"/>
              <a:gd name="connsiteX3" fmla="*/ 1569614 w 2987053"/>
              <a:gd name="connsiteY3" fmla="*/ 0 h 2987053"/>
              <a:gd name="connsiteX4" fmla="*/ 1697785 w 2987053"/>
              <a:gd name="connsiteY4" fmla="*/ 128173 h 2987053"/>
              <a:gd name="connsiteX5" fmla="*/ 1697785 w 2987053"/>
              <a:gd name="connsiteY5" fmla="*/ 240948 h 2987053"/>
              <a:gd name="connsiteX6" fmla="*/ 1943056 w 2987053"/>
              <a:gd name="connsiteY6" fmla="*/ 306409 h 2987053"/>
              <a:gd name="connsiteX7" fmla="*/ 1999314 w 2987053"/>
              <a:gd name="connsiteY7" fmla="*/ 208967 h 2987053"/>
              <a:gd name="connsiteX8" fmla="*/ 2174399 w 2987053"/>
              <a:gd name="connsiteY8" fmla="*/ 162052 h 2987053"/>
              <a:gd name="connsiteX9" fmla="*/ 2306183 w 2987053"/>
              <a:gd name="connsiteY9" fmla="*/ 238139 h 2987053"/>
              <a:gd name="connsiteX10" fmla="*/ 2353098 w 2987053"/>
              <a:gd name="connsiteY10" fmla="*/ 413224 h 2987053"/>
              <a:gd name="connsiteX11" fmla="*/ 2294470 w 2987053"/>
              <a:gd name="connsiteY11" fmla="*/ 514772 h 2987053"/>
              <a:gd name="connsiteX12" fmla="*/ 2472285 w 2987053"/>
              <a:gd name="connsiteY12" fmla="*/ 692585 h 2987053"/>
              <a:gd name="connsiteX13" fmla="*/ 2573832 w 2987053"/>
              <a:gd name="connsiteY13" fmla="*/ 633959 h 2987053"/>
              <a:gd name="connsiteX14" fmla="*/ 2748917 w 2987053"/>
              <a:gd name="connsiteY14" fmla="*/ 680871 h 2987053"/>
              <a:gd name="connsiteX15" fmla="*/ 2825003 w 2987053"/>
              <a:gd name="connsiteY15" fmla="*/ 812655 h 2987053"/>
              <a:gd name="connsiteX16" fmla="*/ 2778089 w 2987053"/>
              <a:gd name="connsiteY16" fmla="*/ 987742 h 2987053"/>
              <a:gd name="connsiteX17" fmla="*/ 2680646 w 2987053"/>
              <a:gd name="connsiteY17" fmla="*/ 1044000 h 2987053"/>
              <a:gd name="connsiteX18" fmla="*/ 2699714 w 2987053"/>
              <a:gd name="connsiteY18" fmla="*/ 1101436 h 2987053"/>
              <a:gd name="connsiteX19" fmla="*/ 2699716 w 2987053"/>
              <a:gd name="connsiteY19" fmla="*/ 1101440 h 2987053"/>
              <a:gd name="connsiteX20" fmla="*/ 2699906 w 2987053"/>
              <a:gd name="connsiteY20" fmla="*/ 1102013 h 2987053"/>
              <a:gd name="connsiteX21" fmla="*/ 2699861 w 2987053"/>
              <a:gd name="connsiteY21" fmla="*/ 1102027 h 2987053"/>
              <a:gd name="connsiteX22" fmla="*/ 2746107 w 2987053"/>
              <a:gd name="connsiteY22" fmla="*/ 1289270 h 2987053"/>
              <a:gd name="connsiteX23" fmla="*/ 2858883 w 2987053"/>
              <a:gd name="connsiteY23" fmla="*/ 1289270 h 2987053"/>
              <a:gd name="connsiteX24" fmla="*/ 2987053 w 2987053"/>
              <a:gd name="connsiteY24" fmla="*/ 1417440 h 2987053"/>
              <a:gd name="connsiteX25" fmla="*/ 2987053 w 2987053"/>
              <a:gd name="connsiteY25" fmla="*/ 1569613 h 2987053"/>
              <a:gd name="connsiteX26" fmla="*/ 2858883 w 2987053"/>
              <a:gd name="connsiteY26" fmla="*/ 1697782 h 2987053"/>
              <a:gd name="connsiteX27" fmla="*/ 2746107 w 2987053"/>
              <a:gd name="connsiteY27" fmla="*/ 1697782 h 2987053"/>
              <a:gd name="connsiteX28" fmla="*/ 2680644 w 2987053"/>
              <a:gd name="connsiteY28" fmla="*/ 1943053 h 2987053"/>
              <a:gd name="connsiteX29" fmla="*/ 2778089 w 2987053"/>
              <a:gd name="connsiteY29" fmla="*/ 1999313 h 2987053"/>
              <a:gd name="connsiteX30" fmla="*/ 2825003 w 2987053"/>
              <a:gd name="connsiteY30" fmla="*/ 2174396 h 2987053"/>
              <a:gd name="connsiteX31" fmla="*/ 2748917 w 2987053"/>
              <a:gd name="connsiteY31" fmla="*/ 2306180 h 2987053"/>
              <a:gd name="connsiteX32" fmla="*/ 2573832 w 2987053"/>
              <a:gd name="connsiteY32" fmla="*/ 2353094 h 2987053"/>
              <a:gd name="connsiteX33" fmla="*/ 2472285 w 2987053"/>
              <a:gd name="connsiteY33" fmla="*/ 2294468 h 2987053"/>
              <a:gd name="connsiteX34" fmla="*/ 2294468 w 2987053"/>
              <a:gd name="connsiteY34" fmla="*/ 2472281 h 2987053"/>
              <a:gd name="connsiteX35" fmla="*/ 2353098 w 2987053"/>
              <a:gd name="connsiteY35" fmla="*/ 2573830 h 2987053"/>
              <a:gd name="connsiteX36" fmla="*/ 2359237 w 2987053"/>
              <a:gd name="connsiteY36" fmla="*/ 2684747 h 2987053"/>
              <a:gd name="connsiteX37" fmla="*/ 2359198 w 2987053"/>
              <a:gd name="connsiteY37" fmla="*/ 2684826 h 2987053"/>
              <a:gd name="connsiteX38" fmla="*/ 2306181 w 2987053"/>
              <a:gd name="connsiteY38" fmla="*/ 2748917 h 2987053"/>
              <a:gd name="connsiteX39" fmla="*/ 2174397 w 2987053"/>
              <a:gd name="connsiteY39" fmla="*/ 2825003 h 2987053"/>
              <a:gd name="connsiteX40" fmla="*/ 1999314 w 2987053"/>
              <a:gd name="connsiteY40" fmla="*/ 2778089 h 2987053"/>
              <a:gd name="connsiteX41" fmla="*/ 1943054 w 2987053"/>
              <a:gd name="connsiteY41" fmla="*/ 2680644 h 2987053"/>
              <a:gd name="connsiteX42" fmla="*/ 1697783 w 2987053"/>
              <a:gd name="connsiteY42" fmla="*/ 2746107 h 2987053"/>
              <a:gd name="connsiteX43" fmla="*/ 1697783 w 2987053"/>
              <a:gd name="connsiteY43" fmla="*/ 2858883 h 2987053"/>
              <a:gd name="connsiteX44" fmla="*/ 1569612 w 2987053"/>
              <a:gd name="connsiteY44" fmla="*/ 2987053 h 2987053"/>
              <a:gd name="connsiteX45" fmla="*/ 1417441 w 2987053"/>
              <a:gd name="connsiteY45" fmla="*/ 2987053 h 2987053"/>
              <a:gd name="connsiteX46" fmla="*/ 1289271 w 2987053"/>
              <a:gd name="connsiteY46" fmla="*/ 2858883 h 2987053"/>
              <a:gd name="connsiteX47" fmla="*/ 1289271 w 2987053"/>
              <a:gd name="connsiteY47" fmla="*/ 2746107 h 2987053"/>
              <a:gd name="connsiteX48" fmla="*/ 1043999 w 2987053"/>
              <a:gd name="connsiteY48" fmla="*/ 2680644 h 2987053"/>
              <a:gd name="connsiteX49" fmla="*/ 987739 w 2987053"/>
              <a:gd name="connsiteY49" fmla="*/ 2778089 h 2987053"/>
              <a:gd name="connsiteX50" fmla="*/ 812656 w 2987053"/>
              <a:gd name="connsiteY50" fmla="*/ 2825003 h 2987053"/>
              <a:gd name="connsiteX51" fmla="*/ 680870 w 2987053"/>
              <a:gd name="connsiteY51" fmla="*/ 2748917 h 2987053"/>
              <a:gd name="connsiteX52" fmla="*/ 627863 w 2987053"/>
              <a:gd name="connsiteY52" fmla="*/ 2684845 h 2987053"/>
              <a:gd name="connsiteX53" fmla="*/ 627827 w 2987053"/>
              <a:gd name="connsiteY53" fmla="*/ 2684767 h 2987053"/>
              <a:gd name="connsiteX54" fmla="*/ 633957 w 2987053"/>
              <a:gd name="connsiteY54" fmla="*/ 2573830 h 2987053"/>
              <a:gd name="connsiteX55" fmla="*/ 692586 w 2987053"/>
              <a:gd name="connsiteY55" fmla="*/ 2472283 h 2987053"/>
              <a:gd name="connsiteX56" fmla="*/ 514771 w 2987053"/>
              <a:gd name="connsiteY56" fmla="*/ 2294468 h 2987053"/>
              <a:gd name="connsiteX57" fmla="*/ 413222 w 2987053"/>
              <a:gd name="connsiteY57" fmla="*/ 2353098 h 2987053"/>
              <a:gd name="connsiteX58" fmla="*/ 238139 w 2987053"/>
              <a:gd name="connsiteY58" fmla="*/ 2306182 h 2987053"/>
              <a:gd name="connsiteX59" fmla="*/ 162052 w 2987053"/>
              <a:gd name="connsiteY59" fmla="*/ 2174398 h 2987053"/>
              <a:gd name="connsiteX60" fmla="*/ 208965 w 2987053"/>
              <a:gd name="connsiteY60" fmla="*/ 1999313 h 2987053"/>
              <a:gd name="connsiteX61" fmla="*/ 306409 w 2987053"/>
              <a:gd name="connsiteY61" fmla="*/ 1943055 h 2987053"/>
              <a:gd name="connsiteX62" fmla="*/ 240949 w 2987053"/>
              <a:gd name="connsiteY62" fmla="*/ 1697784 h 2987053"/>
              <a:gd name="connsiteX63" fmla="*/ 128171 w 2987053"/>
              <a:gd name="connsiteY63" fmla="*/ 1697784 h 2987053"/>
              <a:gd name="connsiteX64" fmla="*/ 0 w 2987053"/>
              <a:gd name="connsiteY64" fmla="*/ 1569613 h 2987053"/>
              <a:gd name="connsiteX65" fmla="*/ 0 w 2987053"/>
              <a:gd name="connsiteY65" fmla="*/ 1417442 h 2987053"/>
              <a:gd name="connsiteX66" fmla="*/ 128171 w 2987053"/>
              <a:gd name="connsiteY66" fmla="*/ 1289270 h 2987053"/>
              <a:gd name="connsiteX67" fmla="*/ 240949 w 2987053"/>
              <a:gd name="connsiteY67" fmla="*/ 1289270 h 2987053"/>
              <a:gd name="connsiteX68" fmla="*/ 287307 w 2987053"/>
              <a:gd name="connsiteY68" fmla="*/ 1101653 h 2987053"/>
              <a:gd name="connsiteX69" fmla="*/ 287274 w 2987053"/>
              <a:gd name="connsiteY69" fmla="*/ 1101643 h 2987053"/>
              <a:gd name="connsiteX70" fmla="*/ 287411 w 2987053"/>
              <a:gd name="connsiteY70" fmla="*/ 1101228 h 2987053"/>
              <a:gd name="connsiteX71" fmla="*/ 287413 w 2987053"/>
              <a:gd name="connsiteY71" fmla="*/ 1101224 h 2987053"/>
              <a:gd name="connsiteX72" fmla="*/ 306409 w 2987053"/>
              <a:gd name="connsiteY72" fmla="*/ 1044000 h 2987053"/>
              <a:gd name="connsiteX73" fmla="*/ 208965 w 2987053"/>
              <a:gd name="connsiteY73" fmla="*/ 987742 h 2987053"/>
              <a:gd name="connsiteX74" fmla="*/ 162050 w 2987053"/>
              <a:gd name="connsiteY74" fmla="*/ 812655 h 2987053"/>
              <a:gd name="connsiteX75" fmla="*/ 238137 w 2987053"/>
              <a:gd name="connsiteY75" fmla="*/ 680871 h 2987053"/>
              <a:gd name="connsiteX76" fmla="*/ 413222 w 2987053"/>
              <a:gd name="connsiteY76" fmla="*/ 633959 h 2987053"/>
              <a:gd name="connsiteX77" fmla="*/ 514771 w 2987053"/>
              <a:gd name="connsiteY77" fmla="*/ 692585 h 2987053"/>
              <a:gd name="connsiteX78" fmla="*/ 692586 w 2987053"/>
              <a:gd name="connsiteY78" fmla="*/ 514772 h 2987053"/>
              <a:gd name="connsiteX79" fmla="*/ 633957 w 2987053"/>
              <a:gd name="connsiteY79" fmla="*/ 413224 h 2987053"/>
              <a:gd name="connsiteX80" fmla="*/ 680872 w 2987053"/>
              <a:gd name="connsiteY80" fmla="*/ 238139 h 2987053"/>
              <a:gd name="connsiteX81" fmla="*/ 812656 w 2987053"/>
              <a:gd name="connsiteY81" fmla="*/ 162052 h 2987053"/>
              <a:gd name="connsiteX82" fmla="*/ 987741 w 2987053"/>
              <a:gd name="connsiteY82" fmla="*/ 208967 h 2987053"/>
              <a:gd name="connsiteX83" fmla="*/ 1044001 w 2987053"/>
              <a:gd name="connsiteY83" fmla="*/ 306409 h 2987053"/>
              <a:gd name="connsiteX84" fmla="*/ 1289271 w 2987053"/>
              <a:gd name="connsiteY84" fmla="*/ 240948 h 2987053"/>
              <a:gd name="connsiteX85" fmla="*/ 1289271 w 2987053"/>
              <a:gd name="connsiteY85" fmla="*/ 128173 h 2987053"/>
              <a:gd name="connsiteX86" fmla="*/ 1417441 w 2987053"/>
              <a:gd name="connsiteY86" fmla="*/ 0 h 2987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2987053" h="2987053">
                <a:moveTo>
                  <a:pt x="1417441" y="0"/>
                </a:moveTo>
                <a:lnTo>
                  <a:pt x="1494156" y="0"/>
                </a:lnTo>
                <a:lnTo>
                  <a:pt x="1494158" y="0"/>
                </a:lnTo>
                <a:lnTo>
                  <a:pt x="1569614" y="0"/>
                </a:lnTo>
                <a:cubicBezTo>
                  <a:pt x="1640402" y="0"/>
                  <a:pt x="1697785" y="57385"/>
                  <a:pt x="1697785" y="128173"/>
                </a:cubicBezTo>
                <a:lnTo>
                  <a:pt x="1697785" y="240948"/>
                </a:lnTo>
                <a:cubicBezTo>
                  <a:pt x="1782996" y="253163"/>
                  <a:pt x="1865138" y="275337"/>
                  <a:pt x="1943056" y="306409"/>
                </a:cubicBezTo>
                <a:lnTo>
                  <a:pt x="1999314" y="208967"/>
                </a:lnTo>
                <a:cubicBezTo>
                  <a:pt x="2034709" y="147662"/>
                  <a:pt x="2113096" y="126657"/>
                  <a:pt x="2174399" y="162052"/>
                </a:cubicBezTo>
                <a:lnTo>
                  <a:pt x="2306183" y="238139"/>
                </a:lnTo>
                <a:cubicBezTo>
                  <a:pt x="2367489" y="273531"/>
                  <a:pt x="2388493" y="351918"/>
                  <a:pt x="2353098" y="413224"/>
                </a:cubicBezTo>
                <a:lnTo>
                  <a:pt x="2294470" y="514772"/>
                </a:lnTo>
                <a:cubicBezTo>
                  <a:pt x="2363444" y="563754"/>
                  <a:pt x="2423303" y="623613"/>
                  <a:pt x="2472285" y="692585"/>
                </a:cubicBezTo>
                <a:lnTo>
                  <a:pt x="2573832" y="633959"/>
                </a:lnTo>
                <a:cubicBezTo>
                  <a:pt x="2635137" y="598564"/>
                  <a:pt x="2713524" y="619568"/>
                  <a:pt x="2748917" y="680871"/>
                </a:cubicBezTo>
                <a:lnTo>
                  <a:pt x="2825003" y="812655"/>
                </a:lnTo>
                <a:cubicBezTo>
                  <a:pt x="2860396" y="873961"/>
                  <a:pt x="2839394" y="952347"/>
                  <a:pt x="2778089" y="987742"/>
                </a:cubicBezTo>
                <a:lnTo>
                  <a:pt x="2680646" y="1044000"/>
                </a:lnTo>
                <a:lnTo>
                  <a:pt x="2699714" y="1101436"/>
                </a:lnTo>
                <a:cubicBezTo>
                  <a:pt x="2699714" y="1101438"/>
                  <a:pt x="2699716" y="1101438"/>
                  <a:pt x="2699716" y="1101440"/>
                </a:cubicBezTo>
                <a:cubicBezTo>
                  <a:pt x="2699779" y="1101631"/>
                  <a:pt x="2699843" y="1101823"/>
                  <a:pt x="2699906" y="1102013"/>
                </a:cubicBezTo>
                <a:cubicBezTo>
                  <a:pt x="2699892" y="1102017"/>
                  <a:pt x="2699875" y="1102023"/>
                  <a:pt x="2699861" y="1102027"/>
                </a:cubicBezTo>
                <a:cubicBezTo>
                  <a:pt x="2721890" y="1161940"/>
                  <a:pt x="2736857" y="1224723"/>
                  <a:pt x="2746107" y="1289270"/>
                </a:cubicBezTo>
                <a:lnTo>
                  <a:pt x="2858883" y="1289270"/>
                </a:lnTo>
                <a:cubicBezTo>
                  <a:pt x="2929670" y="1289270"/>
                  <a:pt x="2987053" y="1346653"/>
                  <a:pt x="2987053" y="1417440"/>
                </a:cubicBezTo>
                <a:lnTo>
                  <a:pt x="2987053" y="1569613"/>
                </a:lnTo>
                <a:cubicBezTo>
                  <a:pt x="2987053" y="1640399"/>
                  <a:pt x="2929670" y="1697782"/>
                  <a:pt x="2858883" y="1697782"/>
                </a:cubicBezTo>
                <a:lnTo>
                  <a:pt x="2746107" y="1697782"/>
                </a:lnTo>
                <a:cubicBezTo>
                  <a:pt x="2733894" y="1782995"/>
                  <a:pt x="2711720" y="1865136"/>
                  <a:pt x="2680644" y="1943053"/>
                </a:cubicBezTo>
                <a:lnTo>
                  <a:pt x="2778089" y="1999313"/>
                </a:lnTo>
                <a:cubicBezTo>
                  <a:pt x="2839394" y="2034706"/>
                  <a:pt x="2860396" y="2113093"/>
                  <a:pt x="2825003" y="2174396"/>
                </a:cubicBezTo>
                <a:lnTo>
                  <a:pt x="2748917" y="2306180"/>
                </a:lnTo>
                <a:cubicBezTo>
                  <a:pt x="2713524" y="2367485"/>
                  <a:pt x="2635135" y="2388489"/>
                  <a:pt x="2573832" y="2353094"/>
                </a:cubicBezTo>
                <a:lnTo>
                  <a:pt x="2472285" y="2294468"/>
                </a:lnTo>
                <a:cubicBezTo>
                  <a:pt x="2423303" y="2363440"/>
                  <a:pt x="2363442" y="2423299"/>
                  <a:pt x="2294468" y="2472281"/>
                </a:cubicBezTo>
                <a:lnTo>
                  <a:pt x="2353098" y="2573830"/>
                </a:lnTo>
                <a:cubicBezTo>
                  <a:pt x="2373525" y="2609212"/>
                  <a:pt x="2375168" y="2650284"/>
                  <a:pt x="2359237" y="2684747"/>
                </a:cubicBezTo>
                <a:cubicBezTo>
                  <a:pt x="2359225" y="2684773"/>
                  <a:pt x="2359210" y="2684800"/>
                  <a:pt x="2359198" y="2684826"/>
                </a:cubicBezTo>
                <a:cubicBezTo>
                  <a:pt x="2350783" y="2711346"/>
                  <a:pt x="2332077" y="2733966"/>
                  <a:pt x="2306181" y="2748917"/>
                </a:cubicBezTo>
                <a:lnTo>
                  <a:pt x="2174397" y="2825003"/>
                </a:lnTo>
                <a:cubicBezTo>
                  <a:pt x="2113094" y="2860396"/>
                  <a:pt x="2034707" y="2839394"/>
                  <a:pt x="1999314" y="2778089"/>
                </a:cubicBezTo>
                <a:lnTo>
                  <a:pt x="1943054" y="2680644"/>
                </a:lnTo>
                <a:cubicBezTo>
                  <a:pt x="1865138" y="2711720"/>
                  <a:pt x="1782996" y="2733894"/>
                  <a:pt x="1697783" y="2746107"/>
                </a:cubicBezTo>
                <a:lnTo>
                  <a:pt x="1697783" y="2858883"/>
                </a:lnTo>
                <a:cubicBezTo>
                  <a:pt x="1697783" y="2929670"/>
                  <a:pt x="1640400" y="2987053"/>
                  <a:pt x="1569612" y="2987053"/>
                </a:cubicBezTo>
                <a:lnTo>
                  <a:pt x="1417441" y="2987053"/>
                </a:lnTo>
                <a:cubicBezTo>
                  <a:pt x="1346654" y="2987053"/>
                  <a:pt x="1289271" y="2929670"/>
                  <a:pt x="1289271" y="2858883"/>
                </a:cubicBezTo>
                <a:lnTo>
                  <a:pt x="1289271" y="2746107"/>
                </a:lnTo>
                <a:cubicBezTo>
                  <a:pt x="1204057" y="2733894"/>
                  <a:pt x="1121916" y="2711720"/>
                  <a:pt x="1043999" y="2680644"/>
                </a:cubicBezTo>
                <a:lnTo>
                  <a:pt x="987739" y="2778089"/>
                </a:lnTo>
                <a:cubicBezTo>
                  <a:pt x="952346" y="2839394"/>
                  <a:pt x="873959" y="2860396"/>
                  <a:pt x="812656" y="2825003"/>
                </a:cubicBezTo>
                <a:lnTo>
                  <a:pt x="680870" y="2748917"/>
                </a:lnTo>
                <a:cubicBezTo>
                  <a:pt x="654982" y="2733970"/>
                  <a:pt x="636281" y="2711356"/>
                  <a:pt x="627863" y="2684845"/>
                </a:cubicBezTo>
                <a:cubicBezTo>
                  <a:pt x="627851" y="2684818"/>
                  <a:pt x="627839" y="2684794"/>
                  <a:pt x="627827" y="2684767"/>
                </a:cubicBezTo>
                <a:cubicBezTo>
                  <a:pt x="611888" y="2650301"/>
                  <a:pt x="613528" y="2609219"/>
                  <a:pt x="633957" y="2573830"/>
                </a:cubicBezTo>
                <a:lnTo>
                  <a:pt x="692586" y="2472283"/>
                </a:lnTo>
                <a:cubicBezTo>
                  <a:pt x="623614" y="2423301"/>
                  <a:pt x="563752" y="2363442"/>
                  <a:pt x="514771" y="2294468"/>
                </a:cubicBezTo>
                <a:lnTo>
                  <a:pt x="413222" y="2353098"/>
                </a:lnTo>
                <a:cubicBezTo>
                  <a:pt x="351919" y="2388491"/>
                  <a:pt x="273532" y="2367487"/>
                  <a:pt x="238139" y="2306182"/>
                </a:cubicBezTo>
                <a:lnTo>
                  <a:pt x="162052" y="2174398"/>
                </a:lnTo>
                <a:cubicBezTo>
                  <a:pt x="126657" y="2113095"/>
                  <a:pt x="147662" y="2034708"/>
                  <a:pt x="208965" y="1999313"/>
                </a:cubicBezTo>
                <a:lnTo>
                  <a:pt x="306409" y="1943055"/>
                </a:lnTo>
                <a:cubicBezTo>
                  <a:pt x="275337" y="1865138"/>
                  <a:pt x="253161" y="1782997"/>
                  <a:pt x="240949" y="1697784"/>
                </a:cubicBezTo>
                <a:lnTo>
                  <a:pt x="128171" y="1697784"/>
                </a:lnTo>
                <a:cubicBezTo>
                  <a:pt x="57385" y="1697784"/>
                  <a:pt x="0" y="1640401"/>
                  <a:pt x="0" y="1569613"/>
                </a:cubicBezTo>
                <a:lnTo>
                  <a:pt x="0" y="1417442"/>
                </a:lnTo>
                <a:cubicBezTo>
                  <a:pt x="0" y="1346655"/>
                  <a:pt x="57385" y="1289270"/>
                  <a:pt x="128171" y="1289270"/>
                </a:cubicBezTo>
                <a:lnTo>
                  <a:pt x="240949" y="1289270"/>
                </a:lnTo>
                <a:lnTo>
                  <a:pt x="287307" y="1101653"/>
                </a:lnTo>
                <a:cubicBezTo>
                  <a:pt x="287297" y="1101649"/>
                  <a:pt x="287284" y="1101647"/>
                  <a:pt x="287274" y="1101643"/>
                </a:cubicBezTo>
                <a:cubicBezTo>
                  <a:pt x="287319" y="1101504"/>
                  <a:pt x="287366" y="1101367"/>
                  <a:pt x="287411" y="1101228"/>
                </a:cubicBezTo>
                <a:cubicBezTo>
                  <a:pt x="287411" y="1101226"/>
                  <a:pt x="287413" y="1101226"/>
                  <a:pt x="287413" y="1101224"/>
                </a:cubicBezTo>
                <a:cubicBezTo>
                  <a:pt x="292049" y="1081528"/>
                  <a:pt x="298974" y="1062643"/>
                  <a:pt x="306409" y="1044000"/>
                </a:cubicBezTo>
                <a:lnTo>
                  <a:pt x="208965" y="987742"/>
                </a:lnTo>
                <a:cubicBezTo>
                  <a:pt x="147662" y="952347"/>
                  <a:pt x="126657" y="873961"/>
                  <a:pt x="162050" y="812655"/>
                </a:cubicBezTo>
                <a:lnTo>
                  <a:pt x="238137" y="680871"/>
                </a:lnTo>
                <a:cubicBezTo>
                  <a:pt x="273532" y="619568"/>
                  <a:pt x="351919" y="598564"/>
                  <a:pt x="413222" y="633959"/>
                </a:cubicBezTo>
                <a:lnTo>
                  <a:pt x="514771" y="692585"/>
                </a:lnTo>
                <a:cubicBezTo>
                  <a:pt x="563752" y="623613"/>
                  <a:pt x="623614" y="563754"/>
                  <a:pt x="692586" y="514772"/>
                </a:cubicBezTo>
                <a:lnTo>
                  <a:pt x="633957" y="413224"/>
                </a:lnTo>
                <a:cubicBezTo>
                  <a:pt x="598565" y="351920"/>
                  <a:pt x="619567" y="273531"/>
                  <a:pt x="680872" y="238139"/>
                </a:cubicBezTo>
                <a:lnTo>
                  <a:pt x="812656" y="162052"/>
                </a:lnTo>
                <a:cubicBezTo>
                  <a:pt x="873959" y="126657"/>
                  <a:pt x="952348" y="147664"/>
                  <a:pt x="987741" y="208967"/>
                </a:cubicBezTo>
                <a:lnTo>
                  <a:pt x="1044001" y="306409"/>
                </a:lnTo>
                <a:cubicBezTo>
                  <a:pt x="1121918" y="275337"/>
                  <a:pt x="1204057" y="253163"/>
                  <a:pt x="1289271" y="240948"/>
                </a:cubicBezTo>
                <a:lnTo>
                  <a:pt x="1289271" y="128173"/>
                </a:lnTo>
                <a:cubicBezTo>
                  <a:pt x="1289271" y="57385"/>
                  <a:pt x="1346656" y="0"/>
                  <a:pt x="1417441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1800"/>
          </a:p>
        </p:txBody>
      </p:sp>
      <p:sp>
        <p:nvSpPr>
          <p:cNvPr id="57" name="자유형: 도형 56">
            <a:extLst>
              <a:ext uri="{FF2B5EF4-FFF2-40B4-BE49-F238E27FC236}">
                <a16:creationId xmlns:a16="http://schemas.microsoft.com/office/drawing/2014/main" id="{BF567ECA-376A-4EDB-B9C4-92929514F621}"/>
              </a:ext>
            </a:extLst>
          </p:cNvPr>
          <p:cNvSpPr/>
          <p:nvPr/>
        </p:nvSpPr>
        <p:spPr>
          <a:xfrm flipH="1">
            <a:off x="3032345" y="3184355"/>
            <a:ext cx="2509149" cy="2509149"/>
          </a:xfrm>
          <a:custGeom>
            <a:avLst/>
            <a:gdLst>
              <a:gd name="connsiteX0" fmla="*/ 1417441 w 2987053"/>
              <a:gd name="connsiteY0" fmla="*/ 0 h 2987053"/>
              <a:gd name="connsiteX1" fmla="*/ 1494156 w 2987053"/>
              <a:gd name="connsiteY1" fmla="*/ 0 h 2987053"/>
              <a:gd name="connsiteX2" fmla="*/ 1494158 w 2987053"/>
              <a:gd name="connsiteY2" fmla="*/ 0 h 2987053"/>
              <a:gd name="connsiteX3" fmla="*/ 1569614 w 2987053"/>
              <a:gd name="connsiteY3" fmla="*/ 0 h 2987053"/>
              <a:gd name="connsiteX4" fmla="*/ 1697785 w 2987053"/>
              <a:gd name="connsiteY4" fmla="*/ 128173 h 2987053"/>
              <a:gd name="connsiteX5" fmla="*/ 1697785 w 2987053"/>
              <a:gd name="connsiteY5" fmla="*/ 240948 h 2987053"/>
              <a:gd name="connsiteX6" fmla="*/ 1943056 w 2987053"/>
              <a:gd name="connsiteY6" fmla="*/ 306409 h 2987053"/>
              <a:gd name="connsiteX7" fmla="*/ 1999314 w 2987053"/>
              <a:gd name="connsiteY7" fmla="*/ 208967 h 2987053"/>
              <a:gd name="connsiteX8" fmla="*/ 2174399 w 2987053"/>
              <a:gd name="connsiteY8" fmla="*/ 162052 h 2987053"/>
              <a:gd name="connsiteX9" fmla="*/ 2306183 w 2987053"/>
              <a:gd name="connsiteY9" fmla="*/ 238139 h 2987053"/>
              <a:gd name="connsiteX10" fmla="*/ 2353098 w 2987053"/>
              <a:gd name="connsiteY10" fmla="*/ 413224 h 2987053"/>
              <a:gd name="connsiteX11" fmla="*/ 2294470 w 2987053"/>
              <a:gd name="connsiteY11" fmla="*/ 514772 h 2987053"/>
              <a:gd name="connsiteX12" fmla="*/ 2472285 w 2987053"/>
              <a:gd name="connsiteY12" fmla="*/ 692585 h 2987053"/>
              <a:gd name="connsiteX13" fmla="*/ 2573832 w 2987053"/>
              <a:gd name="connsiteY13" fmla="*/ 633959 h 2987053"/>
              <a:gd name="connsiteX14" fmla="*/ 2748917 w 2987053"/>
              <a:gd name="connsiteY14" fmla="*/ 680871 h 2987053"/>
              <a:gd name="connsiteX15" fmla="*/ 2825003 w 2987053"/>
              <a:gd name="connsiteY15" fmla="*/ 812655 h 2987053"/>
              <a:gd name="connsiteX16" fmla="*/ 2778089 w 2987053"/>
              <a:gd name="connsiteY16" fmla="*/ 987742 h 2987053"/>
              <a:gd name="connsiteX17" fmla="*/ 2680646 w 2987053"/>
              <a:gd name="connsiteY17" fmla="*/ 1044000 h 2987053"/>
              <a:gd name="connsiteX18" fmla="*/ 2699714 w 2987053"/>
              <a:gd name="connsiteY18" fmla="*/ 1101436 h 2987053"/>
              <a:gd name="connsiteX19" fmla="*/ 2699716 w 2987053"/>
              <a:gd name="connsiteY19" fmla="*/ 1101440 h 2987053"/>
              <a:gd name="connsiteX20" fmla="*/ 2699906 w 2987053"/>
              <a:gd name="connsiteY20" fmla="*/ 1102013 h 2987053"/>
              <a:gd name="connsiteX21" fmla="*/ 2699861 w 2987053"/>
              <a:gd name="connsiteY21" fmla="*/ 1102027 h 2987053"/>
              <a:gd name="connsiteX22" fmla="*/ 2746107 w 2987053"/>
              <a:gd name="connsiteY22" fmla="*/ 1289270 h 2987053"/>
              <a:gd name="connsiteX23" fmla="*/ 2858883 w 2987053"/>
              <a:gd name="connsiteY23" fmla="*/ 1289270 h 2987053"/>
              <a:gd name="connsiteX24" fmla="*/ 2987053 w 2987053"/>
              <a:gd name="connsiteY24" fmla="*/ 1417440 h 2987053"/>
              <a:gd name="connsiteX25" fmla="*/ 2987053 w 2987053"/>
              <a:gd name="connsiteY25" fmla="*/ 1569613 h 2987053"/>
              <a:gd name="connsiteX26" fmla="*/ 2858883 w 2987053"/>
              <a:gd name="connsiteY26" fmla="*/ 1697782 h 2987053"/>
              <a:gd name="connsiteX27" fmla="*/ 2746107 w 2987053"/>
              <a:gd name="connsiteY27" fmla="*/ 1697782 h 2987053"/>
              <a:gd name="connsiteX28" fmla="*/ 2680644 w 2987053"/>
              <a:gd name="connsiteY28" fmla="*/ 1943053 h 2987053"/>
              <a:gd name="connsiteX29" fmla="*/ 2778089 w 2987053"/>
              <a:gd name="connsiteY29" fmla="*/ 1999313 h 2987053"/>
              <a:gd name="connsiteX30" fmla="*/ 2825003 w 2987053"/>
              <a:gd name="connsiteY30" fmla="*/ 2174396 h 2987053"/>
              <a:gd name="connsiteX31" fmla="*/ 2748917 w 2987053"/>
              <a:gd name="connsiteY31" fmla="*/ 2306180 h 2987053"/>
              <a:gd name="connsiteX32" fmla="*/ 2573832 w 2987053"/>
              <a:gd name="connsiteY32" fmla="*/ 2353094 h 2987053"/>
              <a:gd name="connsiteX33" fmla="*/ 2472285 w 2987053"/>
              <a:gd name="connsiteY33" fmla="*/ 2294468 h 2987053"/>
              <a:gd name="connsiteX34" fmla="*/ 2294468 w 2987053"/>
              <a:gd name="connsiteY34" fmla="*/ 2472281 h 2987053"/>
              <a:gd name="connsiteX35" fmla="*/ 2353098 w 2987053"/>
              <a:gd name="connsiteY35" fmla="*/ 2573830 h 2987053"/>
              <a:gd name="connsiteX36" fmla="*/ 2359237 w 2987053"/>
              <a:gd name="connsiteY36" fmla="*/ 2684747 h 2987053"/>
              <a:gd name="connsiteX37" fmla="*/ 2359198 w 2987053"/>
              <a:gd name="connsiteY37" fmla="*/ 2684826 h 2987053"/>
              <a:gd name="connsiteX38" fmla="*/ 2306181 w 2987053"/>
              <a:gd name="connsiteY38" fmla="*/ 2748917 h 2987053"/>
              <a:gd name="connsiteX39" fmla="*/ 2174397 w 2987053"/>
              <a:gd name="connsiteY39" fmla="*/ 2825003 h 2987053"/>
              <a:gd name="connsiteX40" fmla="*/ 1999314 w 2987053"/>
              <a:gd name="connsiteY40" fmla="*/ 2778089 h 2987053"/>
              <a:gd name="connsiteX41" fmla="*/ 1943054 w 2987053"/>
              <a:gd name="connsiteY41" fmla="*/ 2680644 h 2987053"/>
              <a:gd name="connsiteX42" fmla="*/ 1697783 w 2987053"/>
              <a:gd name="connsiteY42" fmla="*/ 2746107 h 2987053"/>
              <a:gd name="connsiteX43" fmla="*/ 1697783 w 2987053"/>
              <a:gd name="connsiteY43" fmla="*/ 2858883 h 2987053"/>
              <a:gd name="connsiteX44" fmla="*/ 1569612 w 2987053"/>
              <a:gd name="connsiteY44" fmla="*/ 2987053 h 2987053"/>
              <a:gd name="connsiteX45" fmla="*/ 1417441 w 2987053"/>
              <a:gd name="connsiteY45" fmla="*/ 2987053 h 2987053"/>
              <a:gd name="connsiteX46" fmla="*/ 1289271 w 2987053"/>
              <a:gd name="connsiteY46" fmla="*/ 2858883 h 2987053"/>
              <a:gd name="connsiteX47" fmla="*/ 1289271 w 2987053"/>
              <a:gd name="connsiteY47" fmla="*/ 2746107 h 2987053"/>
              <a:gd name="connsiteX48" fmla="*/ 1043999 w 2987053"/>
              <a:gd name="connsiteY48" fmla="*/ 2680644 h 2987053"/>
              <a:gd name="connsiteX49" fmla="*/ 987739 w 2987053"/>
              <a:gd name="connsiteY49" fmla="*/ 2778089 h 2987053"/>
              <a:gd name="connsiteX50" fmla="*/ 812656 w 2987053"/>
              <a:gd name="connsiteY50" fmla="*/ 2825003 h 2987053"/>
              <a:gd name="connsiteX51" fmla="*/ 680870 w 2987053"/>
              <a:gd name="connsiteY51" fmla="*/ 2748917 h 2987053"/>
              <a:gd name="connsiteX52" fmla="*/ 627863 w 2987053"/>
              <a:gd name="connsiteY52" fmla="*/ 2684845 h 2987053"/>
              <a:gd name="connsiteX53" fmla="*/ 627827 w 2987053"/>
              <a:gd name="connsiteY53" fmla="*/ 2684767 h 2987053"/>
              <a:gd name="connsiteX54" fmla="*/ 633957 w 2987053"/>
              <a:gd name="connsiteY54" fmla="*/ 2573830 h 2987053"/>
              <a:gd name="connsiteX55" fmla="*/ 692586 w 2987053"/>
              <a:gd name="connsiteY55" fmla="*/ 2472283 h 2987053"/>
              <a:gd name="connsiteX56" fmla="*/ 514771 w 2987053"/>
              <a:gd name="connsiteY56" fmla="*/ 2294468 h 2987053"/>
              <a:gd name="connsiteX57" fmla="*/ 413222 w 2987053"/>
              <a:gd name="connsiteY57" fmla="*/ 2353098 h 2987053"/>
              <a:gd name="connsiteX58" fmla="*/ 238139 w 2987053"/>
              <a:gd name="connsiteY58" fmla="*/ 2306182 h 2987053"/>
              <a:gd name="connsiteX59" fmla="*/ 162052 w 2987053"/>
              <a:gd name="connsiteY59" fmla="*/ 2174398 h 2987053"/>
              <a:gd name="connsiteX60" fmla="*/ 208965 w 2987053"/>
              <a:gd name="connsiteY60" fmla="*/ 1999313 h 2987053"/>
              <a:gd name="connsiteX61" fmla="*/ 306409 w 2987053"/>
              <a:gd name="connsiteY61" fmla="*/ 1943055 h 2987053"/>
              <a:gd name="connsiteX62" fmla="*/ 240949 w 2987053"/>
              <a:gd name="connsiteY62" fmla="*/ 1697784 h 2987053"/>
              <a:gd name="connsiteX63" fmla="*/ 128171 w 2987053"/>
              <a:gd name="connsiteY63" fmla="*/ 1697784 h 2987053"/>
              <a:gd name="connsiteX64" fmla="*/ 0 w 2987053"/>
              <a:gd name="connsiteY64" fmla="*/ 1569613 h 2987053"/>
              <a:gd name="connsiteX65" fmla="*/ 0 w 2987053"/>
              <a:gd name="connsiteY65" fmla="*/ 1417442 h 2987053"/>
              <a:gd name="connsiteX66" fmla="*/ 128171 w 2987053"/>
              <a:gd name="connsiteY66" fmla="*/ 1289270 h 2987053"/>
              <a:gd name="connsiteX67" fmla="*/ 240949 w 2987053"/>
              <a:gd name="connsiteY67" fmla="*/ 1289270 h 2987053"/>
              <a:gd name="connsiteX68" fmla="*/ 287307 w 2987053"/>
              <a:gd name="connsiteY68" fmla="*/ 1101653 h 2987053"/>
              <a:gd name="connsiteX69" fmla="*/ 287274 w 2987053"/>
              <a:gd name="connsiteY69" fmla="*/ 1101643 h 2987053"/>
              <a:gd name="connsiteX70" fmla="*/ 287411 w 2987053"/>
              <a:gd name="connsiteY70" fmla="*/ 1101228 h 2987053"/>
              <a:gd name="connsiteX71" fmla="*/ 287413 w 2987053"/>
              <a:gd name="connsiteY71" fmla="*/ 1101224 h 2987053"/>
              <a:gd name="connsiteX72" fmla="*/ 306409 w 2987053"/>
              <a:gd name="connsiteY72" fmla="*/ 1044000 h 2987053"/>
              <a:gd name="connsiteX73" fmla="*/ 208965 w 2987053"/>
              <a:gd name="connsiteY73" fmla="*/ 987742 h 2987053"/>
              <a:gd name="connsiteX74" fmla="*/ 162050 w 2987053"/>
              <a:gd name="connsiteY74" fmla="*/ 812655 h 2987053"/>
              <a:gd name="connsiteX75" fmla="*/ 238137 w 2987053"/>
              <a:gd name="connsiteY75" fmla="*/ 680871 h 2987053"/>
              <a:gd name="connsiteX76" fmla="*/ 413222 w 2987053"/>
              <a:gd name="connsiteY76" fmla="*/ 633959 h 2987053"/>
              <a:gd name="connsiteX77" fmla="*/ 514771 w 2987053"/>
              <a:gd name="connsiteY77" fmla="*/ 692585 h 2987053"/>
              <a:gd name="connsiteX78" fmla="*/ 692586 w 2987053"/>
              <a:gd name="connsiteY78" fmla="*/ 514772 h 2987053"/>
              <a:gd name="connsiteX79" fmla="*/ 633957 w 2987053"/>
              <a:gd name="connsiteY79" fmla="*/ 413224 h 2987053"/>
              <a:gd name="connsiteX80" fmla="*/ 680872 w 2987053"/>
              <a:gd name="connsiteY80" fmla="*/ 238139 h 2987053"/>
              <a:gd name="connsiteX81" fmla="*/ 812656 w 2987053"/>
              <a:gd name="connsiteY81" fmla="*/ 162052 h 2987053"/>
              <a:gd name="connsiteX82" fmla="*/ 987741 w 2987053"/>
              <a:gd name="connsiteY82" fmla="*/ 208967 h 2987053"/>
              <a:gd name="connsiteX83" fmla="*/ 1044001 w 2987053"/>
              <a:gd name="connsiteY83" fmla="*/ 306409 h 2987053"/>
              <a:gd name="connsiteX84" fmla="*/ 1289271 w 2987053"/>
              <a:gd name="connsiteY84" fmla="*/ 240948 h 2987053"/>
              <a:gd name="connsiteX85" fmla="*/ 1289271 w 2987053"/>
              <a:gd name="connsiteY85" fmla="*/ 128173 h 2987053"/>
              <a:gd name="connsiteX86" fmla="*/ 1417441 w 2987053"/>
              <a:gd name="connsiteY86" fmla="*/ 0 h 2987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2987053" h="2987053">
                <a:moveTo>
                  <a:pt x="1417441" y="0"/>
                </a:moveTo>
                <a:lnTo>
                  <a:pt x="1494156" y="0"/>
                </a:lnTo>
                <a:lnTo>
                  <a:pt x="1494158" y="0"/>
                </a:lnTo>
                <a:lnTo>
                  <a:pt x="1569614" y="0"/>
                </a:lnTo>
                <a:cubicBezTo>
                  <a:pt x="1640402" y="0"/>
                  <a:pt x="1697785" y="57385"/>
                  <a:pt x="1697785" y="128173"/>
                </a:cubicBezTo>
                <a:lnTo>
                  <a:pt x="1697785" y="240948"/>
                </a:lnTo>
                <a:cubicBezTo>
                  <a:pt x="1782996" y="253163"/>
                  <a:pt x="1865138" y="275337"/>
                  <a:pt x="1943056" y="306409"/>
                </a:cubicBezTo>
                <a:lnTo>
                  <a:pt x="1999314" y="208967"/>
                </a:lnTo>
                <a:cubicBezTo>
                  <a:pt x="2034709" y="147662"/>
                  <a:pt x="2113096" y="126657"/>
                  <a:pt x="2174399" y="162052"/>
                </a:cubicBezTo>
                <a:lnTo>
                  <a:pt x="2306183" y="238139"/>
                </a:lnTo>
                <a:cubicBezTo>
                  <a:pt x="2367489" y="273531"/>
                  <a:pt x="2388493" y="351918"/>
                  <a:pt x="2353098" y="413224"/>
                </a:cubicBezTo>
                <a:lnTo>
                  <a:pt x="2294470" y="514772"/>
                </a:lnTo>
                <a:cubicBezTo>
                  <a:pt x="2363444" y="563754"/>
                  <a:pt x="2423303" y="623613"/>
                  <a:pt x="2472285" y="692585"/>
                </a:cubicBezTo>
                <a:lnTo>
                  <a:pt x="2573832" y="633959"/>
                </a:lnTo>
                <a:cubicBezTo>
                  <a:pt x="2635137" y="598564"/>
                  <a:pt x="2713524" y="619568"/>
                  <a:pt x="2748917" y="680871"/>
                </a:cubicBezTo>
                <a:lnTo>
                  <a:pt x="2825003" y="812655"/>
                </a:lnTo>
                <a:cubicBezTo>
                  <a:pt x="2860396" y="873961"/>
                  <a:pt x="2839394" y="952347"/>
                  <a:pt x="2778089" y="987742"/>
                </a:cubicBezTo>
                <a:lnTo>
                  <a:pt x="2680646" y="1044000"/>
                </a:lnTo>
                <a:lnTo>
                  <a:pt x="2699714" y="1101436"/>
                </a:lnTo>
                <a:cubicBezTo>
                  <a:pt x="2699714" y="1101438"/>
                  <a:pt x="2699716" y="1101438"/>
                  <a:pt x="2699716" y="1101440"/>
                </a:cubicBezTo>
                <a:cubicBezTo>
                  <a:pt x="2699779" y="1101631"/>
                  <a:pt x="2699843" y="1101823"/>
                  <a:pt x="2699906" y="1102013"/>
                </a:cubicBezTo>
                <a:cubicBezTo>
                  <a:pt x="2699892" y="1102017"/>
                  <a:pt x="2699875" y="1102023"/>
                  <a:pt x="2699861" y="1102027"/>
                </a:cubicBezTo>
                <a:cubicBezTo>
                  <a:pt x="2721890" y="1161940"/>
                  <a:pt x="2736857" y="1224723"/>
                  <a:pt x="2746107" y="1289270"/>
                </a:cubicBezTo>
                <a:lnTo>
                  <a:pt x="2858883" y="1289270"/>
                </a:lnTo>
                <a:cubicBezTo>
                  <a:pt x="2929670" y="1289270"/>
                  <a:pt x="2987053" y="1346653"/>
                  <a:pt x="2987053" y="1417440"/>
                </a:cubicBezTo>
                <a:lnTo>
                  <a:pt x="2987053" y="1569613"/>
                </a:lnTo>
                <a:cubicBezTo>
                  <a:pt x="2987053" y="1640399"/>
                  <a:pt x="2929670" y="1697782"/>
                  <a:pt x="2858883" y="1697782"/>
                </a:cubicBezTo>
                <a:lnTo>
                  <a:pt x="2746107" y="1697782"/>
                </a:lnTo>
                <a:cubicBezTo>
                  <a:pt x="2733894" y="1782995"/>
                  <a:pt x="2711720" y="1865136"/>
                  <a:pt x="2680644" y="1943053"/>
                </a:cubicBezTo>
                <a:lnTo>
                  <a:pt x="2778089" y="1999313"/>
                </a:lnTo>
                <a:cubicBezTo>
                  <a:pt x="2839394" y="2034706"/>
                  <a:pt x="2860396" y="2113093"/>
                  <a:pt x="2825003" y="2174396"/>
                </a:cubicBezTo>
                <a:lnTo>
                  <a:pt x="2748917" y="2306180"/>
                </a:lnTo>
                <a:cubicBezTo>
                  <a:pt x="2713524" y="2367485"/>
                  <a:pt x="2635135" y="2388489"/>
                  <a:pt x="2573832" y="2353094"/>
                </a:cubicBezTo>
                <a:lnTo>
                  <a:pt x="2472285" y="2294468"/>
                </a:lnTo>
                <a:cubicBezTo>
                  <a:pt x="2423303" y="2363440"/>
                  <a:pt x="2363442" y="2423299"/>
                  <a:pt x="2294468" y="2472281"/>
                </a:cubicBezTo>
                <a:lnTo>
                  <a:pt x="2353098" y="2573830"/>
                </a:lnTo>
                <a:cubicBezTo>
                  <a:pt x="2373525" y="2609212"/>
                  <a:pt x="2375168" y="2650284"/>
                  <a:pt x="2359237" y="2684747"/>
                </a:cubicBezTo>
                <a:cubicBezTo>
                  <a:pt x="2359225" y="2684773"/>
                  <a:pt x="2359210" y="2684800"/>
                  <a:pt x="2359198" y="2684826"/>
                </a:cubicBezTo>
                <a:cubicBezTo>
                  <a:pt x="2350783" y="2711346"/>
                  <a:pt x="2332077" y="2733966"/>
                  <a:pt x="2306181" y="2748917"/>
                </a:cubicBezTo>
                <a:lnTo>
                  <a:pt x="2174397" y="2825003"/>
                </a:lnTo>
                <a:cubicBezTo>
                  <a:pt x="2113094" y="2860396"/>
                  <a:pt x="2034707" y="2839394"/>
                  <a:pt x="1999314" y="2778089"/>
                </a:cubicBezTo>
                <a:lnTo>
                  <a:pt x="1943054" y="2680644"/>
                </a:lnTo>
                <a:cubicBezTo>
                  <a:pt x="1865138" y="2711720"/>
                  <a:pt x="1782996" y="2733894"/>
                  <a:pt x="1697783" y="2746107"/>
                </a:cubicBezTo>
                <a:lnTo>
                  <a:pt x="1697783" y="2858883"/>
                </a:lnTo>
                <a:cubicBezTo>
                  <a:pt x="1697783" y="2929670"/>
                  <a:pt x="1640400" y="2987053"/>
                  <a:pt x="1569612" y="2987053"/>
                </a:cubicBezTo>
                <a:lnTo>
                  <a:pt x="1417441" y="2987053"/>
                </a:lnTo>
                <a:cubicBezTo>
                  <a:pt x="1346654" y="2987053"/>
                  <a:pt x="1289271" y="2929670"/>
                  <a:pt x="1289271" y="2858883"/>
                </a:cubicBezTo>
                <a:lnTo>
                  <a:pt x="1289271" y="2746107"/>
                </a:lnTo>
                <a:cubicBezTo>
                  <a:pt x="1204057" y="2733894"/>
                  <a:pt x="1121916" y="2711720"/>
                  <a:pt x="1043999" y="2680644"/>
                </a:cubicBezTo>
                <a:lnTo>
                  <a:pt x="987739" y="2778089"/>
                </a:lnTo>
                <a:cubicBezTo>
                  <a:pt x="952346" y="2839394"/>
                  <a:pt x="873959" y="2860396"/>
                  <a:pt x="812656" y="2825003"/>
                </a:cubicBezTo>
                <a:lnTo>
                  <a:pt x="680870" y="2748917"/>
                </a:lnTo>
                <a:cubicBezTo>
                  <a:pt x="654982" y="2733970"/>
                  <a:pt x="636281" y="2711356"/>
                  <a:pt x="627863" y="2684845"/>
                </a:cubicBezTo>
                <a:cubicBezTo>
                  <a:pt x="627851" y="2684818"/>
                  <a:pt x="627839" y="2684794"/>
                  <a:pt x="627827" y="2684767"/>
                </a:cubicBezTo>
                <a:cubicBezTo>
                  <a:pt x="611888" y="2650301"/>
                  <a:pt x="613528" y="2609219"/>
                  <a:pt x="633957" y="2573830"/>
                </a:cubicBezTo>
                <a:lnTo>
                  <a:pt x="692586" y="2472283"/>
                </a:lnTo>
                <a:cubicBezTo>
                  <a:pt x="623614" y="2423301"/>
                  <a:pt x="563752" y="2363442"/>
                  <a:pt x="514771" y="2294468"/>
                </a:cubicBezTo>
                <a:lnTo>
                  <a:pt x="413222" y="2353098"/>
                </a:lnTo>
                <a:cubicBezTo>
                  <a:pt x="351919" y="2388491"/>
                  <a:pt x="273532" y="2367487"/>
                  <a:pt x="238139" y="2306182"/>
                </a:cubicBezTo>
                <a:lnTo>
                  <a:pt x="162052" y="2174398"/>
                </a:lnTo>
                <a:cubicBezTo>
                  <a:pt x="126657" y="2113095"/>
                  <a:pt x="147662" y="2034708"/>
                  <a:pt x="208965" y="1999313"/>
                </a:cubicBezTo>
                <a:lnTo>
                  <a:pt x="306409" y="1943055"/>
                </a:lnTo>
                <a:cubicBezTo>
                  <a:pt x="275337" y="1865138"/>
                  <a:pt x="253161" y="1782997"/>
                  <a:pt x="240949" y="1697784"/>
                </a:cubicBezTo>
                <a:lnTo>
                  <a:pt x="128171" y="1697784"/>
                </a:lnTo>
                <a:cubicBezTo>
                  <a:pt x="57385" y="1697784"/>
                  <a:pt x="0" y="1640401"/>
                  <a:pt x="0" y="1569613"/>
                </a:cubicBezTo>
                <a:lnTo>
                  <a:pt x="0" y="1417442"/>
                </a:lnTo>
                <a:cubicBezTo>
                  <a:pt x="0" y="1346655"/>
                  <a:pt x="57385" y="1289270"/>
                  <a:pt x="128171" y="1289270"/>
                </a:cubicBezTo>
                <a:lnTo>
                  <a:pt x="240949" y="1289270"/>
                </a:lnTo>
                <a:lnTo>
                  <a:pt x="287307" y="1101653"/>
                </a:lnTo>
                <a:cubicBezTo>
                  <a:pt x="287297" y="1101649"/>
                  <a:pt x="287284" y="1101647"/>
                  <a:pt x="287274" y="1101643"/>
                </a:cubicBezTo>
                <a:cubicBezTo>
                  <a:pt x="287319" y="1101504"/>
                  <a:pt x="287366" y="1101367"/>
                  <a:pt x="287411" y="1101228"/>
                </a:cubicBezTo>
                <a:cubicBezTo>
                  <a:pt x="287411" y="1101226"/>
                  <a:pt x="287413" y="1101226"/>
                  <a:pt x="287413" y="1101224"/>
                </a:cubicBezTo>
                <a:cubicBezTo>
                  <a:pt x="292049" y="1081528"/>
                  <a:pt x="298974" y="1062643"/>
                  <a:pt x="306409" y="1044000"/>
                </a:cubicBezTo>
                <a:lnTo>
                  <a:pt x="208965" y="987742"/>
                </a:lnTo>
                <a:cubicBezTo>
                  <a:pt x="147662" y="952347"/>
                  <a:pt x="126657" y="873961"/>
                  <a:pt x="162050" y="812655"/>
                </a:cubicBezTo>
                <a:lnTo>
                  <a:pt x="238137" y="680871"/>
                </a:lnTo>
                <a:cubicBezTo>
                  <a:pt x="273532" y="619568"/>
                  <a:pt x="351919" y="598564"/>
                  <a:pt x="413222" y="633959"/>
                </a:cubicBezTo>
                <a:lnTo>
                  <a:pt x="514771" y="692585"/>
                </a:lnTo>
                <a:cubicBezTo>
                  <a:pt x="563752" y="623613"/>
                  <a:pt x="623614" y="563754"/>
                  <a:pt x="692586" y="514772"/>
                </a:cubicBezTo>
                <a:lnTo>
                  <a:pt x="633957" y="413224"/>
                </a:lnTo>
                <a:cubicBezTo>
                  <a:pt x="598565" y="351920"/>
                  <a:pt x="619567" y="273531"/>
                  <a:pt x="680872" y="238139"/>
                </a:cubicBezTo>
                <a:lnTo>
                  <a:pt x="812656" y="162052"/>
                </a:lnTo>
                <a:cubicBezTo>
                  <a:pt x="873959" y="126657"/>
                  <a:pt x="952348" y="147664"/>
                  <a:pt x="987741" y="208967"/>
                </a:cubicBezTo>
                <a:lnTo>
                  <a:pt x="1044001" y="306409"/>
                </a:lnTo>
                <a:cubicBezTo>
                  <a:pt x="1121918" y="275337"/>
                  <a:pt x="1204057" y="253163"/>
                  <a:pt x="1289271" y="240948"/>
                </a:cubicBezTo>
                <a:lnTo>
                  <a:pt x="1289271" y="128173"/>
                </a:lnTo>
                <a:cubicBezTo>
                  <a:pt x="1289271" y="57385"/>
                  <a:pt x="1346656" y="0"/>
                  <a:pt x="1417441" y="0"/>
                </a:cubicBezTo>
                <a:close/>
              </a:path>
            </a:pathLst>
          </a:custGeom>
          <a:solidFill>
            <a:srgbClr val="BDD7EE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180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917E7AA-3B2C-41FC-B0EE-6222390F312A}"/>
              </a:ext>
            </a:extLst>
          </p:cNvPr>
          <p:cNvSpPr txBox="1"/>
          <p:nvPr/>
        </p:nvSpPr>
        <p:spPr>
          <a:xfrm>
            <a:off x="1056419" y="2334507"/>
            <a:ext cx="1946650" cy="575204"/>
          </a:xfrm>
          <a:prstGeom prst="rect">
            <a:avLst/>
          </a:prstGeom>
          <a:noFill/>
        </p:spPr>
        <p:txBody>
          <a:bodyPr wrap="square" lIns="72000" tIns="72000" rIns="72000" bIns="72000">
            <a:spAutoFit/>
          </a:bodyPr>
          <a:lstStyle/>
          <a:p>
            <a:pPr algn="ctr" latinLnBrk="0">
              <a:lnSpc>
                <a:spcPct val="120000"/>
              </a:lnSpc>
            </a:pPr>
            <a:r>
              <a:rPr lang="ko-KR" altLang="en-US" sz="12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초기 계획했던 적절한 분석 기법 선택표보다 많이 진행됨</a:t>
            </a:r>
            <a:endParaRPr lang="en-US" altLang="ko-KR" sz="1200" b="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3210F5B-B58C-4588-A0EC-B45BE0E57DEE}"/>
              </a:ext>
            </a:extLst>
          </p:cNvPr>
          <p:cNvSpPr txBox="1"/>
          <p:nvPr/>
        </p:nvSpPr>
        <p:spPr>
          <a:xfrm>
            <a:off x="953411" y="1843035"/>
            <a:ext cx="2144602" cy="369909"/>
          </a:xfrm>
          <a:prstGeom prst="rect">
            <a:avLst/>
          </a:prstGeom>
          <a:noFill/>
        </p:spPr>
        <p:txBody>
          <a:bodyPr wrap="square" lIns="72000" rIns="7200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노하우 도표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03702138-1263-4CC6-B08B-99E6A110273B}"/>
              </a:ext>
            </a:extLst>
          </p:cNvPr>
          <p:cNvSpPr txBox="1"/>
          <p:nvPr/>
        </p:nvSpPr>
        <p:spPr>
          <a:xfrm>
            <a:off x="8675731" y="3104455"/>
            <a:ext cx="1957526" cy="1461600"/>
          </a:xfrm>
          <a:prstGeom prst="rect">
            <a:avLst/>
          </a:prstGeom>
          <a:noFill/>
        </p:spPr>
        <p:txBody>
          <a:bodyPr wrap="square" lIns="72000" tIns="72000" rIns="72000" bIns="72000">
            <a:spAutoFit/>
          </a:bodyPr>
          <a:lstStyle/>
          <a:p>
            <a:pPr algn="ctr" latinLnBrk="0">
              <a:lnSpc>
                <a:spcPct val="120000"/>
              </a:lnSpc>
            </a:pPr>
            <a:r>
              <a:rPr lang="ko-KR" altLang="en-US" sz="12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초기 계획한 기능 모두 구현</a:t>
            </a:r>
            <a:endParaRPr lang="en-US" altLang="ko-KR" sz="1200" b="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latinLnBrk="0">
              <a:lnSpc>
                <a:spcPct val="120000"/>
              </a:lnSpc>
            </a:pPr>
            <a:endParaRPr lang="en-US" altLang="ko-KR" sz="1200" b="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228600" indent="-228600" latinLnBrk="0">
              <a:lnSpc>
                <a:spcPct val="120000"/>
              </a:lnSpc>
              <a:buAutoNum type="arabicParenR"/>
            </a:pPr>
            <a:r>
              <a:rPr lang="ko-KR" altLang="en-US" sz="12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대화형 시각화로 구성</a:t>
            </a:r>
            <a:endParaRPr lang="en-US" altLang="ko-KR" sz="1200" b="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228600" indent="-228600" latinLnBrk="0">
              <a:lnSpc>
                <a:spcPct val="120000"/>
              </a:lnSpc>
              <a:buAutoNum type="arabicParenR"/>
            </a:pPr>
            <a:r>
              <a:rPr lang="en-US" altLang="ko-KR" sz="12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Grid </a:t>
            </a:r>
            <a:r>
              <a:rPr lang="ko-KR" altLang="en-US" sz="12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형 레이아웃</a:t>
            </a:r>
            <a:endParaRPr lang="en-US" altLang="ko-KR" sz="12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228600" indent="-228600" latinLnBrk="0">
              <a:lnSpc>
                <a:spcPct val="120000"/>
              </a:lnSpc>
              <a:buAutoNum type="arabicParenR"/>
            </a:pPr>
            <a:r>
              <a:rPr lang="ko-KR" altLang="en-US" sz="12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조건부 기능 구현</a:t>
            </a:r>
            <a:endParaRPr lang="en-US" altLang="ko-KR" sz="1200" b="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228600" indent="-228600" latinLnBrk="0">
              <a:lnSpc>
                <a:spcPct val="120000"/>
              </a:lnSpc>
              <a:buAutoNum type="arabicParenR"/>
            </a:pPr>
            <a:r>
              <a:rPr lang="ko-KR" altLang="en-US" sz="12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실시간 이벤트 처리</a:t>
            </a:r>
            <a:endParaRPr lang="en-US" altLang="ko-KR" sz="1200" b="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C9A0720-D614-48B3-B7AB-D1FD2688CB27}"/>
              </a:ext>
            </a:extLst>
          </p:cNvPr>
          <p:cNvSpPr txBox="1"/>
          <p:nvPr/>
        </p:nvSpPr>
        <p:spPr>
          <a:xfrm>
            <a:off x="8494673" y="2515770"/>
            <a:ext cx="2144602" cy="369909"/>
          </a:xfrm>
          <a:prstGeom prst="rect">
            <a:avLst/>
          </a:prstGeom>
          <a:noFill/>
        </p:spPr>
        <p:txBody>
          <a:bodyPr wrap="square" lIns="72000" rIns="7200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대시보드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71528DD-A127-4621-A1CB-0FF76A65FF8F}"/>
              </a:ext>
            </a:extLst>
          </p:cNvPr>
          <p:cNvSpPr txBox="1"/>
          <p:nvPr/>
        </p:nvSpPr>
        <p:spPr>
          <a:xfrm>
            <a:off x="3319951" y="4138541"/>
            <a:ext cx="1944056" cy="699404"/>
          </a:xfrm>
          <a:prstGeom prst="rect">
            <a:avLst/>
          </a:prstGeom>
          <a:noFill/>
        </p:spPr>
        <p:txBody>
          <a:bodyPr wrap="square" lIns="72000" tIns="72000" rIns="72000" bIns="72000">
            <a:spAutoFit/>
          </a:bodyPr>
          <a:lstStyle>
            <a:defPPr>
              <a:defRPr lang="ko-KR"/>
            </a:defPPr>
            <a:lvl1pPr>
              <a:defRPr sz="3000" b="1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defRPr>
            </a:lvl1pPr>
          </a:lstStyle>
          <a:p>
            <a:pPr algn="ctr"/>
            <a:r>
              <a:rPr lang="en-US" altLang="ko-KR" sz="3600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100%</a:t>
            </a:r>
            <a:endParaRPr lang="ko-KR" altLang="en-US" sz="3600" dirty="0"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02B5167-20E2-41A6-9953-34188D3DB640}"/>
              </a:ext>
            </a:extLst>
          </p:cNvPr>
          <p:cNvSpPr txBox="1"/>
          <p:nvPr/>
        </p:nvSpPr>
        <p:spPr>
          <a:xfrm>
            <a:off x="5524029" y="3394880"/>
            <a:ext cx="1944056" cy="884070"/>
          </a:xfrm>
          <a:prstGeom prst="rect">
            <a:avLst/>
          </a:prstGeom>
          <a:noFill/>
        </p:spPr>
        <p:txBody>
          <a:bodyPr wrap="square" lIns="72000" tIns="72000" rIns="72000" bIns="72000">
            <a:spAutoFit/>
          </a:bodyPr>
          <a:lstStyle>
            <a:defPPr>
              <a:defRPr lang="ko-KR"/>
            </a:defPPr>
            <a:lvl1pPr>
              <a:defRPr sz="3000" b="1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defRPr>
            </a:lvl1pPr>
          </a:lstStyle>
          <a:p>
            <a:pPr algn="ctr"/>
            <a:r>
              <a:rPr lang="en-US" altLang="ko-KR" sz="4800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100%</a:t>
            </a:r>
            <a:endParaRPr lang="ko-KR" altLang="en-US" sz="4800" dirty="0"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71B4FAA3-3B56-47C5-94ED-180120853F47}"/>
              </a:ext>
            </a:extLst>
          </p:cNvPr>
          <p:cNvCxnSpPr>
            <a:cxnSpLocks/>
          </p:cNvCxnSpPr>
          <p:nvPr/>
        </p:nvCxnSpPr>
        <p:spPr>
          <a:xfrm flipH="1">
            <a:off x="1248497" y="2178824"/>
            <a:ext cx="1579544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2CC25910-6641-49F5-A646-325308866CFE}"/>
              </a:ext>
            </a:extLst>
          </p:cNvPr>
          <p:cNvCxnSpPr>
            <a:cxnSpLocks/>
          </p:cNvCxnSpPr>
          <p:nvPr/>
        </p:nvCxnSpPr>
        <p:spPr>
          <a:xfrm flipH="1">
            <a:off x="1458306" y="2242632"/>
            <a:ext cx="1134812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E984BAD0-613D-4A72-BB11-5BDDBE976658}"/>
              </a:ext>
            </a:extLst>
          </p:cNvPr>
          <p:cNvCxnSpPr>
            <a:cxnSpLocks/>
          </p:cNvCxnSpPr>
          <p:nvPr/>
        </p:nvCxnSpPr>
        <p:spPr>
          <a:xfrm flipH="1">
            <a:off x="8758472" y="2885679"/>
            <a:ext cx="1693576" cy="0"/>
          </a:xfrm>
          <a:prstGeom prst="line">
            <a:avLst/>
          </a:prstGeom>
          <a:ln w="38100">
            <a:solidFill>
              <a:srgbClr val="BDD7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B1D9D75E-8B8F-4C2B-B412-6C34668D3859}"/>
              </a:ext>
            </a:extLst>
          </p:cNvPr>
          <p:cNvCxnSpPr>
            <a:cxnSpLocks/>
          </p:cNvCxnSpPr>
          <p:nvPr/>
        </p:nvCxnSpPr>
        <p:spPr>
          <a:xfrm flipH="1">
            <a:off x="1643287" y="2289767"/>
            <a:ext cx="764849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65B68A03-0A83-45C5-AE15-84781C53BABC}"/>
              </a:ext>
            </a:extLst>
          </p:cNvPr>
          <p:cNvCxnSpPr>
            <a:cxnSpLocks/>
          </p:cNvCxnSpPr>
          <p:nvPr/>
        </p:nvCxnSpPr>
        <p:spPr>
          <a:xfrm flipH="1">
            <a:off x="9037854" y="2941785"/>
            <a:ext cx="1134812" cy="0"/>
          </a:xfrm>
          <a:prstGeom prst="line">
            <a:avLst/>
          </a:prstGeom>
          <a:ln w="19050">
            <a:solidFill>
              <a:srgbClr val="BDD7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BCDCD697-BFAB-4D25-B5B4-0A86FD9147F8}"/>
              </a:ext>
            </a:extLst>
          </p:cNvPr>
          <p:cNvCxnSpPr>
            <a:cxnSpLocks/>
          </p:cNvCxnSpPr>
          <p:nvPr/>
        </p:nvCxnSpPr>
        <p:spPr>
          <a:xfrm flipH="1">
            <a:off x="9222835" y="2988920"/>
            <a:ext cx="764849" cy="0"/>
          </a:xfrm>
          <a:prstGeom prst="line">
            <a:avLst/>
          </a:prstGeom>
          <a:ln w="19050">
            <a:solidFill>
              <a:srgbClr val="BDD7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8F81F3FF-8794-4FA6-8DF4-FBBFF5C8ACE7}"/>
              </a:ext>
            </a:extLst>
          </p:cNvPr>
          <p:cNvSpPr txBox="1"/>
          <p:nvPr/>
        </p:nvSpPr>
        <p:spPr>
          <a:xfrm>
            <a:off x="1061840" y="3090674"/>
            <a:ext cx="2015964" cy="1018402"/>
          </a:xfrm>
          <a:prstGeom prst="rect">
            <a:avLst/>
          </a:prstGeom>
          <a:noFill/>
        </p:spPr>
        <p:txBody>
          <a:bodyPr wrap="square" lIns="72000" tIns="72000" rIns="72000" bIns="72000">
            <a:spAutoFit/>
          </a:bodyPr>
          <a:lstStyle/>
          <a:p>
            <a:pPr marL="228600" indent="-228600" latinLnBrk="0">
              <a:lnSpc>
                <a:spcPct val="120000"/>
              </a:lnSpc>
              <a:buAutoNum type="arabicParenR"/>
            </a:pPr>
            <a:r>
              <a:rPr lang="ko-KR" altLang="en-US" sz="12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분석 용어 표</a:t>
            </a:r>
            <a:r>
              <a:rPr lang="en-US" altLang="ko-KR" sz="12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</a:t>
            </a:r>
            <a:r>
              <a:rPr lang="ko-KR" altLang="en-US" sz="12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추가</a:t>
            </a:r>
            <a:r>
              <a:rPr lang="en-US" altLang="ko-KR" sz="12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</a:p>
          <a:p>
            <a:pPr marL="228600" indent="-228600" latinLnBrk="0">
              <a:lnSpc>
                <a:spcPct val="120000"/>
              </a:lnSpc>
              <a:buAutoNum type="arabicParenR"/>
            </a:pPr>
            <a:r>
              <a:rPr lang="ko-KR" altLang="en-US" sz="12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분석</a:t>
            </a:r>
            <a:r>
              <a:rPr lang="en-US" altLang="ko-KR" sz="12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/</a:t>
            </a:r>
            <a:r>
              <a:rPr lang="ko-KR" altLang="en-US" sz="12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시각화 팁 표 </a:t>
            </a:r>
            <a:endParaRPr lang="en-US" altLang="ko-KR" sz="12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228600" indent="-228600" latinLnBrk="0">
              <a:lnSpc>
                <a:spcPct val="120000"/>
              </a:lnSpc>
              <a:buAutoNum type="arabicParenR"/>
            </a:pPr>
            <a:r>
              <a:rPr lang="ko-KR" altLang="en-US" sz="12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적절한 분석 기법 선택 표</a:t>
            </a:r>
            <a:endParaRPr lang="en-US" altLang="ko-KR" sz="12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228600" indent="-228600" latinLnBrk="0">
              <a:lnSpc>
                <a:spcPct val="120000"/>
              </a:lnSpc>
              <a:buAutoNum type="arabicParenR"/>
            </a:pPr>
            <a:r>
              <a:rPr lang="ko-KR" altLang="en-US" sz="12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적절한 시각화 기법 선택 표</a:t>
            </a:r>
            <a:endParaRPr lang="en-US" altLang="ko-KR" sz="12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4396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 descr="텍스트, 실내, 벽, 책상이(가) 표시된 사진&#10;&#10;자동 생성된 설명">
            <a:extLst>
              <a:ext uri="{FF2B5EF4-FFF2-40B4-BE49-F238E27FC236}">
                <a16:creationId xmlns:a16="http://schemas.microsoft.com/office/drawing/2014/main" id="{EDE8A877-71BF-40E2-924C-8EC418D787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78" b="8370"/>
          <a:stretch/>
        </p:blipFill>
        <p:spPr>
          <a:xfrm>
            <a:off x="0" y="0"/>
            <a:ext cx="6004560" cy="6858000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3BFC5FC2-EE64-47C9-87FB-A34838441015}"/>
              </a:ext>
            </a:extLst>
          </p:cNvPr>
          <p:cNvGrpSpPr/>
          <p:nvPr/>
        </p:nvGrpSpPr>
        <p:grpSpPr>
          <a:xfrm>
            <a:off x="0" y="1"/>
            <a:ext cx="12192000" cy="6857999"/>
            <a:chOff x="0" y="1"/>
            <a:chExt cx="12192000" cy="6857999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19B8C528-53EE-4F04-B57C-FA8682DBC3D3}"/>
                </a:ext>
              </a:extLst>
            </p:cNvPr>
            <p:cNvSpPr/>
            <p:nvPr/>
          </p:nvSpPr>
          <p:spPr>
            <a:xfrm>
              <a:off x="3931920" y="1036320"/>
              <a:ext cx="8258556" cy="4786642"/>
            </a:xfrm>
            <a:prstGeom prst="rect">
              <a:avLst/>
            </a:prstGeom>
            <a:solidFill>
              <a:schemeClr val="accent5">
                <a:lumMod val="75000"/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707D1F76-B370-45B5-B81E-6C4125282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1"/>
              <a:ext cx="12192000" cy="6857999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F10006E2-21F3-4C4E-89F0-B959B45C1769}"/>
              </a:ext>
            </a:extLst>
          </p:cNvPr>
          <p:cNvSpPr txBox="1"/>
          <p:nvPr/>
        </p:nvSpPr>
        <p:spPr>
          <a:xfrm>
            <a:off x="8373700" y="3153348"/>
            <a:ext cx="3267437" cy="1381660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marL="742950" indent="-742950">
              <a:lnSpc>
                <a:spcPct val="120000"/>
              </a:lnSpc>
              <a:buAutoNum type="arabicParenR"/>
            </a:pPr>
            <a:r>
              <a:rPr lang="ko-KR" altLang="en-US" sz="36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노하우 노트</a:t>
            </a:r>
            <a:endParaRPr lang="en-US" altLang="ko-KR" sz="3600" b="1" spc="-4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742950" indent="-742950">
              <a:lnSpc>
                <a:spcPct val="120000"/>
              </a:lnSpc>
              <a:buAutoNum type="arabicParenR"/>
            </a:pPr>
            <a:r>
              <a:rPr lang="ko-KR" altLang="en-US" sz="36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대시보드</a:t>
            </a:r>
            <a:endParaRPr lang="en-US" altLang="ko-KR" sz="3600" b="1" spc="-4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F53FBDA-1C43-4130-B24E-7F062422700D}"/>
              </a:ext>
            </a:extLst>
          </p:cNvPr>
          <p:cNvSpPr/>
          <p:nvPr/>
        </p:nvSpPr>
        <p:spPr>
          <a:xfrm>
            <a:off x="8373702" y="2526616"/>
            <a:ext cx="2545024" cy="461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04</a:t>
            </a:r>
            <a:endParaRPr lang="ko-KR" altLang="en-US" sz="36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908E5029-05B9-42F1-8047-14951BB9C5D2}"/>
              </a:ext>
            </a:extLst>
          </p:cNvPr>
          <p:cNvSpPr/>
          <p:nvPr/>
        </p:nvSpPr>
        <p:spPr>
          <a:xfrm>
            <a:off x="8375904" y="3002634"/>
            <a:ext cx="2554224" cy="70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A60CA04-9B6D-4C60-944D-2F4907F3FF8B}"/>
              </a:ext>
            </a:extLst>
          </p:cNvPr>
          <p:cNvGrpSpPr/>
          <p:nvPr/>
        </p:nvGrpSpPr>
        <p:grpSpPr>
          <a:xfrm>
            <a:off x="3002280" y="3915719"/>
            <a:ext cx="3267437" cy="3267437"/>
            <a:chOff x="8131863" y="2660837"/>
            <a:chExt cx="4060137" cy="4060137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90B24537-AE73-40E3-8471-8DD375B23208}"/>
                </a:ext>
              </a:extLst>
            </p:cNvPr>
            <p:cNvGrpSpPr/>
            <p:nvPr/>
          </p:nvGrpSpPr>
          <p:grpSpPr>
            <a:xfrm>
              <a:off x="8786206" y="3402403"/>
              <a:ext cx="2751448" cy="2680878"/>
              <a:chOff x="39244492" y="22943508"/>
              <a:chExt cx="2984879" cy="2908322"/>
            </a:xfrm>
            <a:solidFill>
              <a:schemeClr val="accent6">
                <a:lumMod val="20000"/>
                <a:lumOff val="80000"/>
              </a:schemeClr>
            </a:solidFill>
          </p:grpSpPr>
          <p:sp>
            <p:nvSpPr>
              <p:cNvPr id="34" name="자유형: 도형 33">
                <a:extLst>
                  <a:ext uri="{FF2B5EF4-FFF2-40B4-BE49-F238E27FC236}">
                    <a16:creationId xmlns:a16="http://schemas.microsoft.com/office/drawing/2014/main" id="{A0F6E8BE-4975-40D9-BBE1-0924AC575524}"/>
                  </a:ext>
                </a:extLst>
              </p:cNvPr>
              <p:cNvSpPr/>
              <p:nvPr/>
            </p:nvSpPr>
            <p:spPr>
              <a:xfrm>
                <a:off x="40724023" y="23018009"/>
                <a:ext cx="1505348" cy="1329339"/>
              </a:xfrm>
              <a:custGeom>
                <a:avLst/>
                <a:gdLst>
                  <a:gd name="connsiteX0" fmla="*/ 519068 w 1113310"/>
                  <a:gd name="connsiteY0" fmla="*/ 0 h 983139"/>
                  <a:gd name="connsiteX1" fmla="*/ 1113310 w 1113310"/>
                  <a:gd name="connsiteY1" fmla="*/ 983139 h 983139"/>
                  <a:gd name="connsiteX2" fmla="*/ 0 w 1113310"/>
                  <a:gd name="connsiteY2" fmla="*/ 983139 h 983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3310" h="983139">
                    <a:moveTo>
                      <a:pt x="519068" y="0"/>
                    </a:moveTo>
                    <a:cubicBezTo>
                      <a:pt x="846026" y="216213"/>
                      <a:pt x="1071514" y="572110"/>
                      <a:pt x="1113310" y="983139"/>
                    </a:cubicBezTo>
                    <a:lnTo>
                      <a:pt x="0" y="98313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자유형: 도형 34">
                <a:extLst>
                  <a:ext uri="{FF2B5EF4-FFF2-40B4-BE49-F238E27FC236}">
                    <a16:creationId xmlns:a16="http://schemas.microsoft.com/office/drawing/2014/main" id="{EB6FB9C7-42B9-49B9-8458-58DA39109608}"/>
                  </a:ext>
                </a:extLst>
              </p:cNvPr>
              <p:cNvSpPr/>
              <p:nvPr/>
            </p:nvSpPr>
            <p:spPr>
              <a:xfrm>
                <a:off x="39244492" y="23119002"/>
                <a:ext cx="2716600" cy="2732828"/>
              </a:xfrm>
              <a:custGeom>
                <a:avLst/>
                <a:gdLst>
                  <a:gd name="connsiteX0" fmla="*/ 2709504 w 2716600"/>
                  <a:gd name="connsiteY0" fmla="*/ 1645244 h 2732828"/>
                  <a:gd name="connsiteX1" fmla="*/ 2705704 w 2716600"/>
                  <a:gd name="connsiteY1" fmla="*/ 1667294 h 2732828"/>
                  <a:gd name="connsiteX2" fmla="*/ 2014648 w 2716600"/>
                  <a:gd name="connsiteY2" fmla="*/ 2573024 h 2732828"/>
                  <a:gd name="connsiteX3" fmla="*/ 2011712 w 2716600"/>
                  <a:gd name="connsiteY3" fmla="*/ 2574416 h 2732828"/>
                  <a:gd name="connsiteX4" fmla="*/ 2534900 w 2716600"/>
                  <a:gd name="connsiteY4" fmla="*/ 1396966 h 2732828"/>
                  <a:gd name="connsiteX5" fmla="*/ 2716600 w 2716600"/>
                  <a:gd name="connsiteY5" fmla="*/ 1396966 h 2732828"/>
                  <a:gd name="connsiteX6" fmla="*/ 1754328 w 2716600"/>
                  <a:gd name="connsiteY6" fmla="*/ 2678312 h 2732828"/>
                  <a:gd name="connsiteX7" fmla="*/ 1642180 w 2716600"/>
                  <a:gd name="connsiteY7" fmla="*/ 2706686 h 2732828"/>
                  <a:gd name="connsiteX8" fmla="*/ 1539764 w 2716600"/>
                  <a:gd name="connsiteY8" fmla="*/ 2722070 h 2732828"/>
                  <a:gd name="connsiteX9" fmla="*/ 2173836 w 2716600"/>
                  <a:gd name="connsiteY9" fmla="*/ 1396966 h 2732828"/>
                  <a:gd name="connsiteX10" fmla="*/ 2355540 w 2716600"/>
                  <a:gd name="connsiteY10" fmla="*/ 1396966 h 2732828"/>
                  <a:gd name="connsiteX11" fmla="*/ 1352328 w 2716600"/>
                  <a:gd name="connsiteY11" fmla="*/ 2732828 h 2732828"/>
                  <a:gd name="connsiteX12" fmla="*/ 1229556 w 2716600"/>
                  <a:gd name="connsiteY12" fmla="*/ 2726628 h 2732828"/>
                  <a:gd name="connsiteX13" fmla="*/ 1180860 w 2716600"/>
                  <a:gd name="connsiteY13" fmla="*/ 2719196 h 2732828"/>
                  <a:gd name="connsiteX14" fmla="*/ 1812768 w 2716600"/>
                  <a:gd name="connsiteY14" fmla="*/ 1396966 h 2732828"/>
                  <a:gd name="connsiteX15" fmla="*/ 1994476 w 2716600"/>
                  <a:gd name="connsiteY15" fmla="*/ 1396966 h 2732828"/>
                  <a:gd name="connsiteX16" fmla="*/ 1024772 w 2716600"/>
                  <a:gd name="connsiteY16" fmla="*/ 2688210 h 2732828"/>
                  <a:gd name="connsiteX17" fmla="*/ 961820 w 2716600"/>
                  <a:gd name="connsiteY17" fmla="*/ 2672024 h 2732828"/>
                  <a:gd name="connsiteX18" fmla="*/ 878200 w 2716600"/>
                  <a:gd name="connsiteY18" fmla="*/ 2641420 h 2732828"/>
                  <a:gd name="connsiteX19" fmla="*/ 1451704 w 2716600"/>
                  <a:gd name="connsiteY19" fmla="*/ 1396966 h 2732828"/>
                  <a:gd name="connsiteX20" fmla="*/ 1496756 w 2716600"/>
                  <a:gd name="connsiteY20" fmla="*/ 1396966 h 2732828"/>
                  <a:gd name="connsiteX21" fmla="*/ 1633412 w 2716600"/>
                  <a:gd name="connsiteY21" fmla="*/ 1396966 h 2732828"/>
                  <a:gd name="connsiteX22" fmla="*/ 743784 w 2716600"/>
                  <a:gd name="connsiteY22" fmla="*/ 2581580 h 2732828"/>
                  <a:gd name="connsiteX23" fmla="*/ 715808 w 2716600"/>
                  <a:gd name="connsiteY23" fmla="*/ 2568104 h 2732828"/>
                  <a:gd name="connsiteX24" fmla="*/ 617192 w 2716600"/>
                  <a:gd name="connsiteY24" fmla="*/ 2508192 h 2732828"/>
                  <a:gd name="connsiteX25" fmla="*/ 1332872 w 2716600"/>
                  <a:gd name="connsiteY25" fmla="*/ 1074412 h 2732828"/>
                  <a:gd name="connsiteX26" fmla="*/ 1332872 w 2716600"/>
                  <a:gd name="connsiteY26" fmla="*/ 1316368 h 2732828"/>
                  <a:gd name="connsiteX27" fmla="*/ 501352 w 2716600"/>
                  <a:gd name="connsiteY27" fmla="*/ 2423606 h 2732828"/>
                  <a:gd name="connsiteX28" fmla="*/ 497044 w 2716600"/>
                  <a:gd name="connsiteY28" fmla="*/ 2420386 h 2732828"/>
                  <a:gd name="connsiteX29" fmla="*/ 399604 w 2716600"/>
                  <a:gd name="connsiteY29" fmla="*/ 2331826 h 2732828"/>
                  <a:gd name="connsiteX30" fmla="*/ 393564 w 2716600"/>
                  <a:gd name="connsiteY30" fmla="*/ 2325180 h 2732828"/>
                  <a:gd name="connsiteX31" fmla="*/ 1332872 w 2716600"/>
                  <a:gd name="connsiteY31" fmla="*/ 593628 h 2732828"/>
                  <a:gd name="connsiteX32" fmla="*/ 1332872 w 2716600"/>
                  <a:gd name="connsiteY32" fmla="*/ 835582 h 2732828"/>
                  <a:gd name="connsiteX33" fmla="*/ 296748 w 2716600"/>
                  <a:gd name="connsiteY33" fmla="*/ 2215268 h 2732828"/>
                  <a:gd name="connsiteX34" fmla="*/ 232052 w 2716600"/>
                  <a:gd name="connsiteY34" fmla="*/ 2128754 h 2732828"/>
                  <a:gd name="connsiteX35" fmla="*/ 208780 w 2716600"/>
                  <a:gd name="connsiteY35" fmla="*/ 2090448 h 2732828"/>
                  <a:gd name="connsiteX36" fmla="*/ 785296 w 2716600"/>
                  <a:gd name="connsiteY36" fmla="*/ 122362 h 2732828"/>
                  <a:gd name="connsiteX37" fmla="*/ 16124 w 2716600"/>
                  <a:gd name="connsiteY37" fmla="*/ 1146576 h 2732828"/>
                  <a:gd name="connsiteX38" fmla="*/ 24700 w 2716600"/>
                  <a:gd name="connsiteY38" fmla="*/ 1089446 h 2732828"/>
                  <a:gd name="connsiteX39" fmla="*/ 694964 w 2716600"/>
                  <a:gd name="connsiteY39" fmla="*/ 167688 h 2732828"/>
                  <a:gd name="connsiteX40" fmla="*/ 1332872 w 2716600"/>
                  <a:gd name="connsiteY40" fmla="*/ 112838 h 2732828"/>
                  <a:gd name="connsiteX41" fmla="*/ 1332872 w 2716600"/>
                  <a:gd name="connsiteY41" fmla="*/ 354794 h 2732828"/>
                  <a:gd name="connsiteX42" fmla="*/ 132956 w 2716600"/>
                  <a:gd name="connsiteY42" fmla="*/ 1952584 h 2732828"/>
                  <a:gd name="connsiteX43" fmla="*/ 105544 w 2716600"/>
                  <a:gd name="connsiteY43" fmla="*/ 1895680 h 2732828"/>
                  <a:gd name="connsiteX44" fmla="*/ 68988 w 2716600"/>
                  <a:gd name="connsiteY44" fmla="*/ 1795804 h 2732828"/>
                  <a:gd name="connsiteX45" fmla="*/ 1238248 w 2716600"/>
                  <a:gd name="connsiteY45" fmla="*/ 0 h 2732828"/>
                  <a:gd name="connsiteX46" fmla="*/ 22628 w 2716600"/>
                  <a:gd name="connsiteY46" fmla="*/ 1618704 h 2732828"/>
                  <a:gd name="connsiteX47" fmla="*/ 4796 w 2716600"/>
                  <a:gd name="connsiteY47" fmla="*/ 1501878 h 2732828"/>
                  <a:gd name="connsiteX48" fmla="*/ 0 w 2716600"/>
                  <a:gd name="connsiteY48" fmla="*/ 1406878 h 2732828"/>
                  <a:gd name="connsiteX49" fmla="*/ 1030124 w 2716600"/>
                  <a:gd name="connsiteY49" fmla="*/ 35182 h 2732828"/>
                  <a:gd name="connsiteX50" fmla="*/ 1062824 w 2716600"/>
                  <a:gd name="connsiteY50" fmla="*/ 26114 h 2732828"/>
                  <a:gd name="connsiteX51" fmla="*/ 1195804 w 2716600"/>
                  <a:gd name="connsiteY51" fmla="*/ 3060 h 273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2716600" h="2732828">
                    <a:moveTo>
                      <a:pt x="2709504" y="1645244"/>
                    </a:moveTo>
                    <a:lnTo>
                      <a:pt x="2705704" y="1667294"/>
                    </a:lnTo>
                    <a:cubicBezTo>
                      <a:pt x="2617708" y="2059874"/>
                      <a:pt x="2360528" y="2388422"/>
                      <a:pt x="2014648" y="2573024"/>
                    </a:cubicBezTo>
                    <a:lnTo>
                      <a:pt x="2011712" y="2574416"/>
                    </a:lnTo>
                    <a:close/>
                    <a:moveTo>
                      <a:pt x="2534900" y="1396966"/>
                    </a:moveTo>
                    <a:lnTo>
                      <a:pt x="2716600" y="1396966"/>
                    </a:lnTo>
                    <a:lnTo>
                      <a:pt x="1754328" y="2678312"/>
                    </a:lnTo>
                    <a:lnTo>
                      <a:pt x="1642180" y="2706686"/>
                    </a:lnTo>
                    <a:lnTo>
                      <a:pt x="1539764" y="2722070"/>
                    </a:lnTo>
                    <a:close/>
                    <a:moveTo>
                      <a:pt x="2173836" y="1396966"/>
                    </a:moveTo>
                    <a:lnTo>
                      <a:pt x="2355540" y="1396966"/>
                    </a:lnTo>
                    <a:lnTo>
                      <a:pt x="1352328" y="2732828"/>
                    </a:lnTo>
                    <a:lnTo>
                      <a:pt x="1229556" y="2726628"/>
                    </a:lnTo>
                    <a:lnTo>
                      <a:pt x="1180860" y="2719196"/>
                    </a:lnTo>
                    <a:close/>
                    <a:moveTo>
                      <a:pt x="1812768" y="1396966"/>
                    </a:moveTo>
                    <a:lnTo>
                      <a:pt x="1994476" y="1396966"/>
                    </a:lnTo>
                    <a:lnTo>
                      <a:pt x="1024772" y="2688210"/>
                    </a:lnTo>
                    <a:lnTo>
                      <a:pt x="961820" y="2672024"/>
                    </a:lnTo>
                    <a:lnTo>
                      <a:pt x="878200" y="2641420"/>
                    </a:lnTo>
                    <a:close/>
                    <a:moveTo>
                      <a:pt x="1451704" y="1396966"/>
                    </a:moveTo>
                    <a:lnTo>
                      <a:pt x="1496756" y="1396966"/>
                    </a:lnTo>
                    <a:lnTo>
                      <a:pt x="1633412" y="1396966"/>
                    </a:lnTo>
                    <a:lnTo>
                      <a:pt x="743784" y="2581580"/>
                    </a:lnTo>
                    <a:lnTo>
                      <a:pt x="715808" y="2568104"/>
                    </a:lnTo>
                    <a:lnTo>
                      <a:pt x="617192" y="2508192"/>
                    </a:lnTo>
                    <a:close/>
                    <a:moveTo>
                      <a:pt x="1332872" y="1074412"/>
                    </a:moveTo>
                    <a:lnTo>
                      <a:pt x="1332872" y="1316368"/>
                    </a:lnTo>
                    <a:lnTo>
                      <a:pt x="501352" y="2423606"/>
                    </a:lnTo>
                    <a:lnTo>
                      <a:pt x="497044" y="2420386"/>
                    </a:lnTo>
                    <a:cubicBezTo>
                      <a:pt x="463160" y="2392422"/>
                      <a:pt x="430644" y="2362864"/>
                      <a:pt x="399604" y="2331826"/>
                    </a:cubicBezTo>
                    <a:lnTo>
                      <a:pt x="393564" y="2325180"/>
                    </a:lnTo>
                    <a:close/>
                    <a:moveTo>
                      <a:pt x="1332872" y="593628"/>
                    </a:moveTo>
                    <a:lnTo>
                      <a:pt x="1332872" y="835582"/>
                    </a:lnTo>
                    <a:lnTo>
                      <a:pt x="296748" y="2215268"/>
                    </a:lnTo>
                    <a:lnTo>
                      <a:pt x="232052" y="2128754"/>
                    </a:lnTo>
                    <a:lnTo>
                      <a:pt x="208780" y="2090448"/>
                    </a:lnTo>
                    <a:close/>
                    <a:moveTo>
                      <a:pt x="785296" y="122362"/>
                    </a:moveTo>
                    <a:lnTo>
                      <a:pt x="16124" y="1146576"/>
                    </a:lnTo>
                    <a:lnTo>
                      <a:pt x="24700" y="1089446"/>
                    </a:lnTo>
                    <a:cubicBezTo>
                      <a:pt x="104348" y="693640"/>
                      <a:pt x="354352" y="359610"/>
                      <a:pt x="694964" y="167688"/>
                    </a:cubicBezTo>
                    <a:close/>
                    <a:moveTo>
                      <a:pt x="1332872" y="112838"/>
                    </a:moveTo>
                    <a:lnTo>
                      <a:pt x="1332872" y="354794"/>
                    </a:lnTo>
                    <a:lnTo>
                      <a:pt x="132956" y="1952584"/>
                    </a:lnTo>
                    <a:lnTo>
                      <a:pt x="105544" y="1895680"/>
                    </a:lnTo>
                    <a:lnTo>
                      <a:pt x="68988" y="1795804"/>
                    </a:lnTo>
                    <a:close/>
                    <a:moveTo>
                      <a:pt x="1238248" y="0"/>
                    </a:moveTo>
                    <a:lnTo>
                      <a:pt x="22628" y="1618704"/>
                    </a:lnTo>
                    <a:lnTo>
                      <a:pt x="4796" y="1501878"/>
                    </a:lnTo>
                    <a:lnTo>
                      <a:pt x="0" y="1406878"/>
                    </a:lnTo>
                    <a:lnTo>
                      <a:pt x="1030124" y="35182"/>
                    </a:lnTo>
                    <a:lnTo>
                      <a:pt x="1062824" y="26114"/>
                    </a:lnTo>
                    <a:cubicBezTo>
                      <a:pt x="1106396" y="16306"/>
                      <a:pt x="1150760" y="8586"/>
                      <a:pt x="1195804" y="30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자유형: 도형 35">
                <a:extLst>
                  <a:ext uri="{FF2B5EF4-FFF2-40B4-BE49-F238E27FC236}">
                    <a16:creationId xmlns:a16="http://schemas.microsoft.com/office/drawing/2014/main" id="{DEB49F23-3455-4831-AA34-150783504DEE}"/>
                  </a:ext>
                </a:extLst>
              </p:cNvPr>
              <p:cNvSpPr/>
              <p:nvPr/>
            </p:nvSpPr>
            <p:spPr>
              <a:xfrm>
                <a:off x="40694537" y="22943508"/>
                <a:ext cx="517812" cy="1136296"/>
              </a:xfrm>
              <a:custGeom>
                <a:avLst/>
                <a:gdLst>
                  <a:gd name="connsiteX0" fmla="*/ 0 w 517812"/>
                  <a:gd name="connsiteY0" fmla="*/ 0 h 1136296"/>
                  <a:gd name="connsiteX1" fmla="*/ 517812 w 517812"/>
                  <a:gd name="connsiteY1" fmla="*/ 155544 h 1136296"/>
                  <a:gd name="connsiteX2" fmla="*/ 0 w 517812"/>
                  <a:gd name="connsiteY2" fmla="*/ 1136296 h 113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17812" h="1136296">
                    <a:moveTo>
                      <a:pt x="0" y="0"/>
                    </a:moveTo>
                    <a:cubicBezTo>
                      <a:pt x="186672" y="15340"/>
                      <a:pt x="362492" y="68492"/>
                      <a:pt x="517812" y="155544"/>
                    </a:cubicBezTo>
                    <a:lnTo>
                      <a:pt x="0" y="113629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F9DDCB4C-5742-4FE5-97F7-1DF7301E2475}"/>
                </a:ext>
              </a:extLst>
            </p:cNvPr>
            <p:cNvSpPr/>
            <p:nvPr/>
          </p:nvSpPr>
          <p:spPr>
            <a:xfrm>
              <a:off x="8131863" y="2660837"/>
              <a:ext cx="4060137" cy="4060137"/>
            </a:xfrm>
            <a:prstGeom prst="ellipse">
              <a:avLst/>
            </a:prstGeom>
            <a:no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399404EE-C102-B6CA-A382-30D66569B0E5}"/>
              </a:ext>
            </a:extLst>
          </p:cNvPr>
          <p:cNvSpPr txBox="1"/>
          <p:nvPr/>
        </p:nvSpPr>
        <p:spPr>
          <a:xfrm>
            <a:off x="4246879" y="1123634"/>
            <a:ext cx="6807202" cy="508473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marR="63500" indent="0" algn="just" fontAlgn="base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tabLst>
                <a:tab pos="1270" algn="l"/>
              </a:tabLst>
            </a:pPr>
            <a:r>
              <a:rPr lang="ko-KR" altLang="en-US" sz="18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데이터를 활용한 탐색적 데이터 분석 및 가이드라인 도표 제작</a:t>
            </a:r>
          </a:p>
        </p:txBody>
      </p:sp>
    </p:spTree>
    <p:extLst>
      <p:ext uri="{BB962C8B-B14F-4D97-AF65-F5344CB8AC3E}">
        <p14:creationId xmlns:p14="http://schemas.microsoft.com/office/powerpoint/2010/main" val="3057363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>
            <a:extLst>
              <a:ext uri="{FF2B5EF4-FFF2-40B4-BE49-F238E27FC236}">
                <a16:creationId xmlns:a16="http://schemas.microsoft.com/office/drawing/2014/main" id="{CCA9DC55-1E7F-4127-8599-457648CF22A8}"/>
              </a:ext>
            </a:extLst>
          </p:cNvPr>
          <p:cNvGrpSpPr/>
          <p:nvPr/>
        </p:nvGrpSpPr>
        <p:grpSpPr>
          <a:xfrm rot="4459549">
            <a:off x="9902593" y="-724665"/>
            <a:ext cx="2214256" cy="2157464"/>
            <a:chOff x="39244492" y="22943508"/>
            <a:chExt cx="2984879" cy="2908322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59437021-56DD-40D6-B51F-D721F87AE600}"/>
                </a:ext>
              </a:extLst>
            </p:cNvPr>
            <p:cNvSpPr/>
            <p:nvPr/>
          </p:nvSpPr>
          <p:spPr>
            <a:xfrm>
              <a:off x="40724023" y="23018009"/>
              <a:ext cx="1505348" cy="1329339"/>
            </a:xfrm>
            <a:custGeom>
              <a:avLst/>
              <a:gdLst>
                <a:gd name="connsiteX0" fmla="*/ 519068 w 1113310"/>
                <a:gd name="connsiteY0" fmla="*/ 0 h 983139"/>
                <a:gd name="connsiteX1" fmla="*/ 1113310 w 1113310"/>
                <a:gd name="connsiteY1" fmla="*/ 983139 h 983139"/>
                <a:gd name="connsiteX2" fmla="*/ 0 w 1113310"/>
                <a:gd name="connsiteY2" fmla="*/ 983139 h 983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3310" h="983139">
                  <a:moveTo>
                    <a:pt x="519068" y="0"/>
                  </a:moveTo>
                  <a:cubicBezTo>
                    <a:pt x="846026" y="216213"/>
                    <a:pt x="1071514" y="572110"/>
                    <a:pt x="1113310" y="983139"/>
                  </a:cubicBezTo>
                  <a:lnTo>
                    <a:pt x="0" y="98313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773EA9C9-1BEF-4C04-A331-754E92B9BEA4}"/>
                </a:ext>
              </a:extLst>
            </p:cNvPr>
            <p:cNvSpPr/>
            <p:nvPr/>
          </p:nvSpPr>
          <p:spPr>
            <a:xfrm>
              <a:off x="39244492" y="23119002"/>
              <a:ext cx="2716600" cy="2732828"/>
            </a:xfrm>
            <a:custGeom>
              <a:avLst/>
              <a:gdLst>
                <a:gd name="connsiteX0" fmla="*/ 2709504 w 2716600"/>
                <a:gd name="connsiteY0" fmla="*/ 1645244 h 2732828"/>
                <a:gd name="connsiteX1" fmla="*/ 2705704 w 2716600"/>
                <a:gd name="connsiteY1" fmla="*/ 1667294 h 2732828"/>
                <a:gd name="connsiteX2" fmla="*/ 2014648 w 2716600"/>
                <a:gd name="connsiteY2" fmla="*/ 2573024 h 2732828"/>
                <a:gd name="connsiteX3" fmla="*/ 2011712 w 2716600"/>
                <a:gd name="connsiteY3" fmla="*/ 2574416 h 2732828"/>
                <a:gd name="connsiteX4" fmla="*/ 2534900 w 2716600"/>
                <a:gd name="connsiteY4" fmla="*/ 1396966 h 2732828"/>
                <a:gd name="connsiteX5" fmla="*/ 2716600 w 2716600"/>
                <a:gd name="connsiteY5" fmla="*/ 1396966 h 2732828"/>
                <a:gd name="connsiteX6" fmla="*/ 1754328 w 2716600"/>
                <a:gd name="connsiteY6" fmla="*/ 2678312 h 2732828"/>
                <a:gd name="connsiteX7" fmla="*/ 1642180 w 2716600"/>
                <a:gd name="connsiteY7" fmla="*/ 2706686 h 2732828"/>
                <a:gd name="connsiteX8" fmla="*/ 1539764 w 2716600"/>
                <a:gd name="connsiteY8" fmla="*/ 2722070 h 2732828"/>
                <a:gd name="connsiteX9" fmla="*/ 2173836 w 2716600"/>
                <a:gd name="connsiteY9" fmla="*/ 1396966 h 2732828"/>
                <a:gd name="connsiteX10" fmla="*/ 2355540 w 2716600"/>
                <a:gd name="connsiteY10" fmla="*/ 1396966 h 2732828"/>
                <a:gd name="connsiteX11" fmla="*/ 1352328 w 2716600"/>
                <a:gd name="connsiteY11" fmla="*/ 2732828 h 2732828"/>
                <a:gd name="connsiteX12" fmla="*/ 1229556 w 2716600"/>
                <a:gd name="connsiteY12" fmla="*/ 2726628 h 2732828"/>
                <a:gd name="connsiteX13" fmla="*/ 1180860 w 2716600"/>
                <a:gd name="connsiteY13" fmla="*/ 2719196 h 2732828"/>
                <a:gd name="connsiteX14" fmla="*/ 1812768 w 2716600"/>
                <a:gd name="connsiteY14" fmla="*/ 1396966 h 2732828"/>
                <a:gd name="connsiteX15" fmla="*/ 1994476 w 2716600"/>
                <a:gd name="connsiteY15" fmla="*/ 1396966 h 2732828"/>
                <a:gd name="connsiteX16" fmla="*/ 1024772 w 2716600"/>
                <a:gd name="connsiteY16" fmla="*/ 2688210 h 2732828"/>
                <a:gd name="connsiteX17" fmla="*/ 961820 w 2716600"/>
                <a:gd name="connsiteY17" fmla="*/ 2672024 h 2732828"/>
                <a:gd name="connsiteX18" fmla="*/ 878200 w 2716600"/>
                <a:gd name="connsiteY18" fmla="*/ 2641420 h 2732828"/>
                <a:gd name="connsiteX19" fmla="*/ 1451704 w 2716600"/>
                <a:gd name="connsiteY19" fmla="*/ 1396966 h 2732828"/>
                <a:gd name="connsiteX20" fmla="*/ 1496756 w 2716600"/>
                <a:gd name="connsiteY20" fmla="*/ 1396966 h 2732828"/>
                <a:gd name="connsiteX21" fmla="*/ 1633412 w 2716600"/>
                <a:gd name="connsiteY21" fmla="*/ 1396966 h 2732828"/>
                <a:gd name="connsiteX22" fmla="*/ 743784 w 2716600"/>
                <a:gd name="connsiteY22" fmla="*/ 2581580 h 2732828"/>
                <a:gd name="connsiteX23" fmla="*/ 715808 w 2716600"/>
                <a:gd name="connsiteY23" fmla="*/ 2568104 h 2732828"/>
                <a:gd name="connsiteX24" fmla="*/ 617192 w 2716600"/>
                <a:gd name="connsiteY24" fmla="*/ 2508192 h 2732828"/>
                <a:gd name="connsiteX25" fmla="*/ 1332872 w 2716600"/>
                <a:gd name="connsiteY25" fmla="*/ 1074412 h 2732828"/>
                <a:gd name="connsiteX26" fmla="*/ 1332872 w 2716600"/>
                <a:gd name="connsiteY26" fmla="*/ 1316368 h 2732828"/>
                <a:gd name="connsiteX27" fmla="*/ 501352 w 2716600"/>
                <a:gd name="connsiteY27" fmla="*/ 2423606 h 2732828"/>
                <a:gd name="connsiteX28" fmla="*/ 497044 w 2716600"/>
                <a:gd name="connsiteY28" fmla="*/ 2420386 h 2732828"/>
                <a:gd name="connsiteX29" fmla="*/ 399604 w 2716600"/>
                <a:gd name="connsiteY29" fmla="*/ 2331826 h 2732828"/>
                <a:gd name="connsiteX30" fmla="*/ 393564 w 2716600"/>
                <a:gd name="connsiteY30" fmla="*/ 2325180 h 2732828"/>
                <a:gd name="connsiteX31" fmla="*/ 1332872 w 2716600"/>
                <a:gd name="connsiteY31" fmla="*/ 593628 h 2732828"/>
                <a:gd name="connsiteX32" fmla="*/ 1332872 w 2716600"/>
                <a:gd name="connsiteY32" fmla="*/ 835582 h 2732828"/>
                <a:gd name="connsiteX33" fmla="*/ 296748 w 2716600"/>
                <a:gd name="connsiteY33" fmla="*/ 2215268 h 2732828"/>
                <a:gd name="connsiteX34" fmla="*/ 232052 w 2716600"/>
                <a:gd name="connsiteY34" fmla="*/ 2128754 h 2732828"/>
                <a:gd name="connsiteX35" fmla="*/ 208780 w 2716600"/>
                <a:gd name="connsiteY35" fmla="*/ 2090448 h 2732828"/>
                <a:gd name="connsiteX36" fmla="*/ 785296 w 2716600"/>
                <a:gd name="connsiteY36" fmla="*/ 122362 h 2732828"/>
                <a:gd name="connsiteX37" fmla="*/ 16124 w 2716600"/>
                <a:gd name="connsiteY37" fmla="*/ 1146576 h 2732828"/>
                <a:gd name="connsiteX38" fmla="*/ 24700 w 2716600"/>
                <a:gd name="connsiteY38" fmla="*/ 1089446 h 2732828"/>
                <a:gd name="connsiteX39" fmla="*/ 694964 w 2716600"/>
                <a:gd name="connsiteY39" fmla="*/ 167688 h 2732828"/>
                <a:gd name="connsiteX40" fmla="*/ 1332872 w 2716600"/>
                <a:gd name="connsiteY40" fmla="*/ 112838 h 2732828"/>
                <a:gd name="connsiteX41" fmla="*/ 1332872 w 2716600"/>
                <a:gd name="connsiteY41" fmla="*/ 354794 h 2732828"/>
                <a:gd name="connsiteX42" fmla="*/ 132956 w 2716600"/>
                <a:gd name="connsiteY42" fmla="*/ 1952584 h 2732828"/>
                <a:gd name="connsiteX43" fmla="*/ 105544 w 2716600"/>
                <a:gd name="connsiteY43" fmla="*/ 1895680 h 2732828"/>
                <a:gd name="connsiteX44" fmla="*/ 68988 w 2716600"/>
                <a:gd name="connsiteY44" fmla="*/ 1795804 h 2732828"/>
                <a:gd name="connsiteX45" fmla="*/ 1238248 w 2716600"/>
                <a:gd name="connsiteY45" fmla="*/ 0 h 2732828"/>
                <a:gd name="connsiteX46" fmla="*/ 22628 w 2716600"/>
                <a:gd name="connsiteY46" fmla="*/ 1618704 h 2732828"/>
                <a:gd name="connsiteX47" fmla="*/ 4796 w 2716600"/>
                <a:gd name="connsiteY47" fmla="*/ 1501878 h 2732828"/>
                <a:gd name="connsiteX48" fmla="*/ 0 w 2716600"/>
                <a:gd name="connsiteY48" fmla="*/ 1406878 h 2732828"/>
                <a:gd name="connsiteX49" fmla="*/ 1030124 w 2716600"/>
                <a:gd name="connsiteY49" fmla="*/ 35182 h 2732828"/>
                <a:gd name="connsiteX50" fmla="*/ 1062824 w 2716600"/>
                <a:gd name="connsiteY50" fmla="*/ 26114 h 2732828"/>
                <a:gd name="connsiteX51" fmla="*/ 1195804 w 2716600"/>
                <a:gd name="connsiteY51" fmla="*/ 3060 h 273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716600" h="2732828">
                  <a:moveTo>
                    <a:pt x="2709504" y="1645244"/>
                  </a:moveTo>
                  <a:lnTo>
                    <a:pt x="2705704" y="1667294"/>
                  </a:lnTo>
                  <a:cubicBezTo>
                    <a:pt x="2617708" y="2059874"/>
                    <a:pt x="2360528" y="2388422"/>
                    <a:pt x="2014648" y="2573024"/>
                  </a:cubicBezTo>
                  <a:lnTo>
                    <a:pt x="2011712" y="2574416"/>
                  </a:lnTo>
                  <a:close/>
                  <a:moveTo>
                    <a:pt x="2534900" y="1396966"/>
                  </a:moveTo>
                  <a:lnTo>
                    <a:pt x="2716600" y="1396966"/>
                  </a:lnTo>
                  <a:lnTo>
                    <a:pt x="1754328" y="2678312"/>
                  </a:lnTo>
                  <a:lnTo>
                    <a:pt x="1642180" y="2706686"/>
                  </a:lnTo>
                  <a:lnTo>
                    <a:pt x="1539764" y="2722070"/>
                  </a:lnTo>
                  <a:close/>
                  <a:moveTo>
                    <a:pt x="2173836" y="1396966"/>
                  </a:moveTo>
                  <a:lnTo>
                    <a:pt x="2355540" y="1396966"/>
                  </a:lnTo>
                  <a:lnTo>
                    <a:pt x="1352328" y="2732828"/>
                  </a:lnTo>
                  <a:lnTo>
                    <a:pt x="1229556" y="2726628"/>
                  </a:lnTo>
                  <a:lnTo>
                    <a:pt x="1180860" y="2719196"/>
                  </a:lnTo>
                  <a:close/>
                  <a:moveTo>
                    <a:pt x="1812768" y="1396966"/>
                  </a:moveTo>
                  <a:lnTo>
                    <a:pt x="1994476" y="1396966"/>
                  </a:lnTo>
                  <a:lnTo>
                    <a:pt x="1024772" y="2688210"/>
                  </a:lnTo>
                  <a:lnTo>
                    <a:pt x="961820" y="2672024"/>
                  </a:lnTo>
                  <a:lnTo>
                    <a:pt x="878200" y="2641420"/>
                  </a:lnTo>
                  <a:close/>
                  <a:moveTo>
                    <a:pt x="1451704" y="1396966"/>
                  </a:moveTo>
                  <a:lnTo>
                    <a:pt x="1496756" y="1396966"/>
                  </a:lnTo>
                  <a:lnTo>
                    <a:pt x="1633412" y="1396966"/>
                  </a:lnTo>
                  <a:lnTo>
                    <a:pt x="743784" y="2581580"/>
                  </a:lnTo>
                  <a:lnTo>
                    <a:pt x="715808" y="2568104"/>
                  </a:lnTo>
                  <a:lnTo>
                    <a:pt x="617192" y="2508192"/>
                  </a:lnTo>
                  <a:close/>
                  <a:moveTo>
                    <a:pt x="1332872" y="1074412"/>
                  </a:moveTo>
                  <a:lnTo>
                    <a:pt x="1332872" y="1316368"/>
                  </a:lnTo>
                  <a:lnTo>
                    <a:pt x="501352" y="2423606"/>
                  </a:lnTo>
                  <a:lnTo>
                    <a:pt x="497044" y="2420386"/>
                  </a:lnTo>
                  <a:cubicBezTo>
                    <a:pt x="463160" y="2392422"/>
                    <a:pt x="430644" y="2362864"/>
                    <a:pt x="399604" y="2331826"/>
                  </a:cubicBezTo>
                  <a:lnTo>
                    <a:pt x="393564" y="2325180"/>
                  </a:lnTo>
                  <a:close/>
                  <a:moveTo>
                    <a:pt x="1332872" y="593628"/>
                  </a:moveTo>
                  <a:lnTo>
                    <a:pt x="1332872" y="835582"/>
                  </a:lnTo>
                  <a:lnTo>
                    <a:pt x="296748" y="2215268"/>
                  </a:lnTo>
                  <a:lnTo>
                    <a:pt x="232052" y="2128754"/>
                  </a:lnTo>
                  <a:lnTo>
                    <a:pt x="208780" y="2090448"/>
                  </a:lnTo>
                  <a:close/>
                  <a:moveTo>
                    <a:pt x="785296" y="122362"/>
                  </a:moveTo>
                  <a:lnTo>
                    <a:pt x="16124" y="1146576"/>
                  </a:lnTo>
                  <a:lnTo>
                    <a:pt x="24700" y="1089446"/>
                  </a:lnTo>
                  <a:cubicBezTo>
                    <a:pt x="104348" y="693640"/>
                    <a:pt x="354352" y="359610"/>
                    <a:pt x="694964" y="167688"/>
                  </a:cubicBezTo>
                  <a:close/>
                  <a:moveTo>
                    <a:pt x="1332872" y="112838"/>
                  </a:moveTo>
                  <a:lnTo>
                    <a:pt x="1332872" y="354794"/>
                  </a:lnTo>
                  <a:lnTo>
                    <a:pt x="132956" y="1952584"/>
                  </a:lnTo>
                  <a:lnTo>
                    <a:pt x="105544" y="1895680"/>
                  </a:lnTo>
                  <a:lnTo>
                    <a:pt x="68988" y="1795804"/>
                  </a:lnTo>
                  <a:close/>
                  <a:moveTo>
                    <a:pt x="1238248" y="0"/>
                  </a:moveTo>
                  <a:lnTo>
                    <a:pt x="22628" y="1618704"/>
                  </a:lnTo>
                  <a:lnTo>
                    <a:pt x="4796" y="1501878"/>
                  </a:lnTo>
                  <a:lnTo>
                    <a:pt x="0" y="1406878"/>
                  </a:lnTo>
                  <a:lnTo>
                    <a:pt x="1030124" y="35182"/>
                  </a:lnTo>
                  <a:lnTo>
                    <a:pt x="1062824" y="26114"/>
                  </a:lnTo>
                  <a:cubicBezTo>
                    <a:pt x="1106396" y="16306"/>
                    <a:pt x="1150760" y="8586"/>
                    <a:pt x="1195804" y="306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91A2BA38-966C-4DA2-A82E-1CE82D562763}"/>
                </a:ext>
              </a:extLst>
            </p:cNvPr>
            <p:cNvSpPr/>
            <p:nvPr/>
          </p:nvSpPr>
          <p:spPr>
            <a:xfrm>
              <a:off x="40694537" y="22943508"/>
              <a:ext cx="517812" cy="1136296"/>
            </a:xfrm>
            <a:custGeom>
              <a:avLst/>
              <a:gdLst>
                <a:gd name="connsiteX0" fmla="*/ 0 w 517812"/>
                <a:gd name="connsiteY0" fmla="*/ 0 h 1136296"/>
                <a:gd name="connsiteX1" fmla="*/ 517812 w 517812"/>
                <a:gd name="connsiteY1" fmla="*/ 155544 h 1136296"/>
                <a:gd name="connsiteX2" fmla="*/ 0 w 517812"/>
                <a:gd name="connsiteY2" fmla="*/ 1136296 h 1136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7812" h="1136296">
                  <a:moveTo>
                    <a:pt x="0" y="0"/>
                  </a:moveTo>
                  <a:cubicBezTo>
                    <a:pt x="186672" y="15340"/>
                    <a:pt x="362492" y="68492"/>
                    <a:pt x="517812" y="155544"/>
                  </a:cubicBezTo>
                  <a:lnTo>
                    <a:pt x="0" y="1136296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EF51989-1062-4B2E-A08A-63DA7324A8B5}"/>
              </a:ext>
            </a:extLst>
          </p:cNvPr>
          <p:cNvGrpSpPr/>
          <p:nvPr/>
        </p:nvGrpSpPr>
        <p:grpSpPr>
          <a:xfrm>
            <a:off x="0" y="176547"/>
            <a:ext cx="6166406" cy="1062081"/>
            <a:chOff x="0" y="430709"/>
            <a:chExt cx="6166406" cy="1062081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B4CD3C8-DBF9-4B05-A8D6-7D9B57C24657}"/>
                </a:ext>
              </a:extLst>
            </p:cNvPr>
            <p:cNvSpPr txBox="1"/>
            <p:nvPr/>
          </p:nvSpPr>
          <p:spPr>
            <a:xfrm>
              <a:off x="984806" y="430709"/>
              <a:ext cx="5181600" cy="607071"/>
            </a:xfrm>
            <a:prstGeom prst="rect">
              <a:avLst/>
            </a:prstGeom>
            <a:noFill/>
          </p:spPr>
          <p:txBody>
            <a:bodyPr wrap="square" lIns="72000" tIns="72000" rIns="72000" bIns="72000">
              <a:spAutoFit/>
            </a:bodyPr>
            <a:lstStyle/>
            <a:p>
              <a:r>
                <a:rPr lang="en-US" altLang="ko-KR" sz="3000" b="1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C88C0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1) </a:t>
              </a:r>
              <a:r>
                <a:rPr lang="ko-KR" altLang="en-US" sz="3000" b="1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C88C0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노하우노트</a:t>
              </a:r>
              <a:endParaRPr lang="en-US" altLang="ko-KR" sz="30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C88C0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72DA8FD-847B-45E7-BCFB-A4D236CF55B3}"/>
                </a:ext>
              </a:extLst>
            </p:cNvPr>
            <p:cNvSpPr/>
            <p:nvPr/>
          </p:nvSpPr>
          <p:spPr>
            <a:xfrm>
              <a:off x="0" y="436770"/>
              <a:ext cx="976745" cy="1056020"/>
            </a:xfrm>
            <a:prstGeom prst="rect">
              <a:avLst/>
            </a:pr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6DF99278-EE94-40A9-85AE-5628C5E39777}"/>
                </a:ext>
              </a:extLst>
            </p:cNvPr>
            <p:cNvGrpSpPr/>
            <p:nvPr/>
          </p:nvGrpSpPr>
          <p:grpSpPr>
            <a:xfrm>
              <a:off x="144275" y="601398"/>
              <a:ext cx="714630" cy="696301"/>
              <a:chOff x="10939725" y="151931"/>
              <a:chExt cx="714630" cy="696301"/>
            </a:xfrm>
          </p:grpSpPr>
          <p:sp>
            <p:nvSpPr>
              <p:cNvPr id="50" name="자유형: 도형 49">
                <a:extLst>
                  <a:ext uri="{FF2B5EF4-FFF2-40B4-BE49-F238E27FC236}">
                    <a16:creationId xmlns:a16="http://schemas.microsoft.com/office/drawing/2014/main" id="{DF6F584A-E878-4FC4-A57B-45DEB7DF84AD}"/>
                  </a:ext>
                </a:extLst>
              </p:cNvPr>
              <p:cNvSpPr/>
              <p:nvPr/>
            </p:nvSpPr>
            <p:spPr>
              <a:xfrm>
                <a:off x="11293949" y="169768"/>
                <a:ext cx="360406" cy="318266"/>
              </a:xfrm>
              <a:custGeom>
                <a:avLst/>
                <a:gdLst>
                  <a:gd name="connsiteX0" fmla="*/ 519068 w 1113310"/>
                  <a:gd name="connsiteY0" fmla="*/ 0 h 983139"/>
                  <a:gd name="connsiteX1" fmla="*/ 1113310 w 1113310"/>
                  <a:gd name="connsiteY1" fmla="*/ 983139 h 983139"/>
                  <a:gd name="connsiteX2" fmla="*/ 0 w 1113310"/>
                  <a:gd name="connsiteY2" fmla="*/ 983139 h 983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3310" h="983139">
                    <a:moveTo>
                      <a:pt x="519068" y="0"/>
                    </a:moveTo>
                    <a:cubicBezTo>
                      <a:pt x="846026" y="216213"/>
                      <a:pt x="1071514" y="572110"/>
                      <a:pt x="1113310" y="983139"/>
                    </a:cubicBezTo>
                    <a:lnTo>
                      <a:pt x="0" y="98313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자유형: 도형 50">
                <a:extLst>
                  <a:ext uri="{FF2B5EF4-FFF2-40B4-BE49-F238E27FC236}">
                    <a16:creationId xmlns:a16="http://schemas.microsoft.com/office/drawing/2014/main" id="{BD5C9E99-497C-48E5-9CA5-E9A1B39C5A64}"/>
                  </a:ext>
                </a:extLst>
              </p:cNvPr>
              <p:cNvSpPr/>
              <p:nvPr/>
            </p:nvSpPr>
            <p:spPr>
              <a:xfrm>
                <a:off x="10939725" y="193947"/>
                <a:ext cx="650400" cy="654285"/>
              </a:xfrm>
              <a:custGeom>
                <a:avLst/>
                <a:gdLst>
                  <a:gd name="connsiteX0" fmla="*/ 2709504 w 2716600"/>
                  <a:gd name="connsiteY0" fmla="*/ 1645244 h 2732828"/>
                  <a:gd name="connsiteX1" fmla="*/ 2705704 w 2716600"/>
                  <a:gd name="connsiteY1" fmla="*/ 1667294 h 2732828"/>
                  <a:gd name="connsiteX2" fmla="*/ 2014648 w 2716600"/>
                  <a:gd name="connsiteY2" fmla="*/ 2573024 h 2732828"/>
                  <a:gd name="connsiteX3" fmla="*/ 2011712 w 2716600"/>
                  <a:gd name="connsiteY3" fmla="*/ 2574416 h 2732828"/>
                  <a:gd name="connsiteX4" fmla="*/ 2534900 w 2716600"/>
                  <a:gd name="connsiteY4" fmla="*/ 1396966 h 2732828"/>
                  <a:gd name="connsiteX5" fmla="*/ 2716600 w 2716600"/>
                  <a:gd name="connsiteY5" fmla="*/ 1396966 h 2732828"/>
                  <a:gd name="connsiteX6" fmla="*/ 1754328 w 2716600"/>
                  <a:gd name="connsiteY6" fmla="*/ 2678312 h 2732828"/>
                  <a:gd name="connsiteX7" fmla="*/ 1642180 w 2716600"/>
                  <a:gd name="connsiteY7" fmla="*/ 2706686 h 2732828"/>
                  <a:gd name="connsiteX8" fmla="*/ 1539764 w 2716600"/>
                  <a:gd name="connsiteY8" fmla="*/ 2722070 h 2732828"/>
                  <a:gd name="connsiteX9" fmla="*/ 2173836 w 2716600"/>
                  <a:gd name="connsiteY9" fmla="*/ 1396966 h 2732828"/>
                  <a:gd name="connsiteX10" fmla="*/ 2355540 w 2716600"/>
                  <a:gd name="connsiteY10" fmla="*/ 1396966 h 2732828"/>
                  <a:gd name="connsiteX11" fmla="*/ 1352328 w 2716600"/>
                  <a:gd name="connsiteY11" fmla="*/ 2732828 h 2732828"/>
                  <a:gd name="connsiteX12" fmla="*/ 1229556 w 2716600"/>
                  <a:gd name="connsiteY12" fmla="*/ 2726628 h 2732828"/>
                  <a:gd name="connsiteX13" fmla="*/ 1180860 w 2716600"/>
                  <a:gd name="connsiteY13" fmla="*/ 2719196 h 2732828"/>
                  <a:gd name="connsiteX14" fmla="*/ 1812768 w 2716600"/>
                  <a:gd name="connsiteY14" fmla="*/ 1396966 h 2732828"/>
                  <a:gd name="connsiteX15" fmla="*/ 1994476 w 2716600"/>
                  <a:gd name="connsiteY15" fmla="*/ 1396966 h 2732828"/>
                  <a:gd name="connsiteX16" fmla="*/ 1024772 w 2716600"/>
                  <a:gd name="connsiteY16" fmla="*/ 2688210 h 2732828"/>
                  <a:gd name="connsiteX17" fmla="*/ 961820 w 2716600"/>
                  <a:gd name="connsiteY17" fmla="*/ 2672024 h 2732828"/>
                  <a:gd name="connsiteX18" fmla="*/ 878200 w 2716600"/>
                  <a:gd name="connsiteY18" fmla="*/ 2641420 h 2732828"/>
                  <a:gd name="connsiteX19" fmla="*/ 1451704 w 2716600"/>
                  <a:gd name="connsiteY19" fmla="*/ 1396966 h 2732828"/>
                  <a:gd name="connsiteX20" fmla="*/ 1496756 w 2716600"/>
                  <a:gd name="connsiteY20" fmla="*/ 1396966 h 2732828"/>
                  <a:gd name="connsiteX21" fmla="*/ 1633412 w 2716600"/>
                  <a:gd name="connsiteY21" fmla="*/ 1396966 h 2732828"/>
                  <a:gd name="connsiteX22" fmla="*/ 743784 w 2716600"/>
                  <a:gd name="connsiteY22" fmla="*/ 2581580 h 2732828"/>
                  <a:gd name="connsiteX23" fmla="*/ 715808 w 2716600"/>
                  <a:gd name="connsiteY23" fmla="*/ 2568104 h 2732828"/>
                  <a:gd name="connsiteX24" fmla="*/ 617192 w 2716600"/>
                  <a:gd name="connsiteY24" fmla="*/ 2508192 h 2732828"/>
                  <a:gd name="connsiteX25" fmla="*/ 1332872 w 2716600"/>
                  <a:gd name="connsiteY25" fmla="*/ 1074412 h 2732828"/>
                  <a:gd name="connsiteX26" fmla="*/ 1332872 w 2716600"/>
                  <a:gd name="connsiteY26" fmla="*/ 1316368 h 2732828"/>
                  <a:gd name="connsiteX27" fmla="*/ 501352 w 2716600"/>
                  <a:gd name="connsiteY27" fmla="*/ 2423606 h 2732828"/>
                  <a:gd name="connsiteX28" fmla="*/ 497044 w 2716600"/>
                  <a:gd name="connsiteY28" fmla="*/ 2420386 h 2732828"/>
                  <a:gd name="connsiteX29" fmla="*/ 399604 w 2716600"/>
                  <a:gd name="connsiteY29" fmla="*/ 2331826 h 2732828"/>
                  <a:gd name="connsiteX30" fmla="*/ 393564 w 2716600"/>
                  <a:gd name="connsiteY30" fmla="*/ 2325180 h 2732828"/>
                  <a:gd name="connsiteX31" fmla="*/ 1332872 w 2716600"/>
                  <a:gd name="connsiteY31" fmla="*/ 593628 h 2732828"/>
                  <a:gd name="connsiteX32" fmla="*/ 1332872 w 2716600"/>
                  <a:gd name="connsiteY32" fmla="*/ 835582 h 2732828"/>
                  <a:gd name="connsiteX33" fmla="*/ 296748 w 2716600"/>
                  <a:gd name="connsiteY33" fmla="*/ 2215268 h 2732828"/>
                  <a:gd name="connsiteX34" fmla="*/ 232052 w 2716600"/>
                  <a:gd name="connsiteY34" fmla="*/ 2128754 h 2732828"/>
                  <a:gd name="connsiteX35" fmla="*/ 208780 w 2716600"/>
                  <a:gd name="connsiteY35" fmla="*/ 2090448 h 2732828"/>
                  <a:gd name="connsiteX36" fmla="*/ 785296 w 2716600"/>
                  <a:gd name="connsiteY36" fmla="*/ 122362 h 2732828"/>
                  <a:gd name="connsiteX37" fmla="*/ 16124 w 2716600"/>
                  <a:gd name="connsiteY37" fmla="*/ 1146576 h 2732828"/>
                  <a:gd name="connsiteX38" fmla="*/ 24700 w 2716600"/>
                  <a:gd name="connsiteY38" fmla="*/ 1089446 h 2732828"/>
                  <a:gd name="connsiteX39" fmla="*/ 694964 w 2716600"/>
                  <a:gd name="connsiteY39" fmla="*/ 167688 h 2732828"/>
                  <a:gd name="connsiteX40" fmla="*/ 1332872 w 2716600"/>
                  <a:gd name="connsiteY40" fmla="*/ 112838 h 2732828"/>
                  <a:gd name="connsiteX41" fmla="*/ 1332872 w 2716600"/>
                  <a:gd name="connsiteY41" fmla="*/ 354794 h 2732828"/>
                  <a:gd name="connsiteX42" fmla="*/ 132956 w 2716600"/>
                  <a:gd name="connsiteY42" fmla="*/ 1952584 h 2732828"/>
                  <a:gd name="connsiteX43" fmla="*/ 105544 w 2716600"/>
                  <a:gd name="connsiteY43" fmla="*/ 1895680 h 2732828"/>
                  <a:gd name="connsiteX44" fmla="*/ 68988 w 2716600"/>
                  <a:gd name="connsiteY44" fmla="*/ 1795804 h 2732828"/>
                  <a:gd name="connsiteX45" fmla="*/ 1238248 w 2716600"/>
                  <a:gd name="connsiteY45" fmla="*/ 0 h 2732828"/>
                  <a:gd name="connsiteX46" fmla="*/ 22628 w 2716600"/>
                  <a:gd name="connsiteY46" fmla="*/ 1618704 h 2732828"/>
                  <a:gd name="connsiteX47" fmla="*/ 4796 w 2716600"/>
                  <a:gd name="connsiteY47" fmla="*/ 1501878 h 2732828"/>
                  <a:gd name="connsiteX48" fmla="*/ 0 w 2716600"/>
                  <a:gd name="connsiteY48" fmla="*/ 1406878 h 2732828"/>
                  <a:gd name="connsiteX49" fmla="*/ 1030124 w 2716600"/>
                  <a:gd name="connsiteY49" fmla="*/ 35182 h 2732828"/>
                  <a:gd name="connsiteX50" fmla="*/ 1062824 w 2716600"/>
                  <a:gd name="connsiteY50" fmla="*/ 26114 h 2732828"/>
                  <a:gd name="connsiteX51" fmla="*/ 1195804 w 2716600"/>
                  <a:gd name="connsiteY51" fmla="*/ 3060 h 273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2716600" h="2732828">
                    <a:moveTo>
                      <a:pt x="2709504" y="1645244"/>
                    </a:moveTo>
                    <a:lnTo>
                      <a:pt x="2705704" y="1667294"/>
                    </a:lnTo>
                    <a:cubicBezTo>
                      <a:pt x="2617708" y="2059874"/>
                      <a:pt x="2360528" y="2388422"/>
                      <a:pt x="2014648" y="2573024"/>
                    </a:cubicBezTo>
                    <a:lnTo>
                      <a:pt x="2011712" y="2574416"/>
                    </a:lnTo>
                    <a:close/>
                    <a:moveTo>
                      <a:pt x="2534900" y="1396966"/>
                    </a:moveTo>
                    <a:lnTo>
                      <a:pt x="2716600" y="1396966"/>
                    </a:lnTo>
                    <a:lnTo>
                      <a:pt x="1754328" y="2678312"/>
                    </a:lnTo>
                    <a:lnTo>
                      <a:pt x="1642180" y="2706686"/>
                    </a:lnTo>
                    <a:lnTo>
                      <a:pt x="1539764" y="2722070"/>
                    </a:lnTo>
                    <a:close/>
                    <a:moveTo>
                      <a:pt x="2173836" y="1396966"/>
                    </a:moveTo>
                    <a:lnTo>
                      <a:pt x="2355540" y="1396966"/>
                    </a:lnTo>
                    <a:lnTo>
                      <a:pt x="1352328" y="2732828"/>
                    </a:lnTo>
                    <a:lnTo>
                      <a:pt x="1229556" y="2726628"/>
                    </a:lnTo>
                    <a:lnTo>
                      <a:pt x="1180860" y="2719196"/>
                    </a:lnTo>
                    <a:close/>
                    <a:moveTo>
                      <a:pt x="1812768" y="1396966"/>
                    </a:moveTo>
                    <a:lnTo>
                      <a:pt x="1994476" y="1396966"/>
                    </a:lnTo>
                    <a:lnTo>
                      <a:pt x="1024772" y="2688210"/>
                    </a:lnTo>
                    <a:lnTo>
                      <a:pt x="961820" y="2672024"/>
                    </a:lnTo>
                    <a:lnTo>
                      <a:pt x="878200" y="2641420"/>
                    </a:lnTo>
                    <a:close/>
                    <a:moveTo>
                      <a:pt x="1451704" y="1396966"/>
                    </a:moveTo>
                    <a:lnTo>
                      <a:pt x="1496756" y="1396966"/>
                    </a:lnTo>
                    <a:lnTo>
                      <a:pt x="1633412" y="1396966"/>
                    </a:lnTo>
                    <a:lnTo>
                      <a:pt x="743784" y="2581580"/>
                    </a:lnTo>
                    <a:lnTo>
                      <a:pt x="715808" y="2568104"/>
                    </a:lnTo>
                    <a:lnTo>
                      <a:pt x="617192" y="2508192"/>
                    </a:lnTo>
                    <a:close/>
                    <a:moveTo>
                      <a:pt x="1332872" y="1074412"/>
                    </a:moveTo>
                    <a:lnTo>
                      <a:pt x="1332872" y="1316368"/>
                    </a:lnTo>
                    <a:lnTo>
                      <a:pt x="501352" y="2423606"/>
                    </a:lnTo>
                    <a:lnTo>
                      <a:pt x="497044" y="2420386"/>
                    </a:lnTo>
                    <a:cubicBezTo>
                      <a:pt x="463160" y="2392422"/>
                      <a:pt x="430644" y="2362864"/>
                      <a:pt x="399604" y="2331826"/>
                    </a:cubicBezTo>
                    <a:lnTo>
                      <a:pt x="393564" y="2325180"/>
                    </a:lnTo>
                    <a:close/>
                    <a:moveTo>
                      <a:pt x="1332872" y="593628"/>
                    </a:moveTo>
                    <a:lnTo>
                      <a:pt x="1332872" y="835582"/>
                    </a:lnTo>
                    <a:lnTo>
                      <a:pt x="296748" y="2215268"/>
                    </a:lnTo>
                    <a:lnTo>
                      <a:pt x="232052" y="2128754"/>
                    </a:lnTo>
                    <a:lnTo>
                      <a:pt x="208780" y="2090448"/>
                    </a:lnTo>
                    <a:close/>
                    <a:moveTo>
                      <a:pt x="785296" y="122362"/>
                    </a:moveTo>
                    <a:lnTo>
                      <a:pt x="16124" y="1146576"/>
                    </a:lnTo>
                    <a:lnTo>
                      <a:pt x="24700" y="1089446"/>
                    </a:lnTo>
                    <a:cubicBezTo>
                      <a:pt x="104348" y="693640"/>
                      <a:pt x="354352" y="359610"/>
                      <a:pt x="694964" y="167688"/>
                    </a:cubicBezTo>
                    <a:close/>
                    <a:moveTo>
                      <a:pt x="1332872" y="112838"/>
                    </a:moveTo>
                    <a:lnTo>
                      <a:pt x="1332872" y="354794"/>
                    </a:lnTo>
                    <a:lnTo>
                      <a:pt x="132956" y="1952584"/>
                    </a:lnTo>
                    <a:lnTo>
                      <a:pt x="105544" y="1895680"/>
                    </a:lnTo>
                    <a:lnTo>
                      <a:pt x="68988" y="1795804"/>
                    </a:lnTo>
                    <a:close/>
                    <a:moveTo>
                      <a:pt x="1238248" y="0"/>
                    </a:moveTo>
                    <a:lnTo>
                      <a:pt x="22628" y="1618704"/>
                    </a:lnTo>
                    <a:lnTo>
                      <a:pt x="4796" y="1501878"/>
                    </a:lnTo>
                    <a:lnTo>
                      <a:pt x="0" y="1406878"/>
                    </a:lnTo>
                    <a:lnTo>
                      <a:pt x="1030124" y="35182"/>
                    </a:lnTo>
                    <a:lnTo>
                      <a:pt x="1062824" y="26114"/>
                    </a:lnTo>
                    <a:cubicBezTo>
                      <a:pt x="1106396" y="16306"/>
                      <a:pt x="1150760" y="8586"/>
                      <a:pt x="1195804" y="30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자유형: 도형 51">
                <a:extLst>
                  <a:ext uri="{FF2B5EF4-FFF2-40B4-BE49-F238E27FC236}">
                    <a16:creationId xmlns:a16="http://schemas.microsoft.com/office/drawing/2014/main" id="{0D84991B-984B-4188-B2C7-3D6C5A45BA61}"/>
                  </a:ext>
                </a:extLst>
              </p:cNvPr>
              <p:cNvSpPr/>
              <p:nvPr/>
            </p:nvSpPr>
            <p:spPr>
              <a:xfrm>
                <a:off x="11286890" y="151931"/>
                <a:ext cx="123973" cy="272048"/>
              </a:xfrm>
              <a:custGeom>
                <a:avLst/>
                <a:gdLst>
                  <a:gd name="connsiteX0" fmla="*/ 0 w 517812"/>
                  <a:gd name="connsiteY0" fmla="*/ 0 h 1136296"/>
                  <a:gd name="connsiteX1" fmla="*/ 517812 w 517812"/>
                  <a:gd name="connsiteY1" fmla="*/ 155544 h 1136296"/>
                  <a:gd name="connsiteX2" fmla="*/ 0 w 517812"/>
                  <a:gd name="connsiteY2" fmla="*/ 1136296 h 113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17812" h="1136296">
                    <a:moveTo>
                      <a:pt x="0" y="0"/>
                    </a:moveTo>
                    <a:cubicBezTo>
                      <a:pt x="186672" y="15340"/>
                      <a:pt x="362492" y="68492"/>
                      <a:pt x="517812" y="155544"/>
                    </a:cubicBezTo>
                    <a:lnTo>
                      <a:pt x="0" y="113629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64" name="TextBox 163">
            <a:extLst>
              <a:ext uri="{FF2B5EF4-FFF2-40B4-BE49-F238E27FC236}">
                <a16:creationId xmlns:a16="http://schemas.microsoft.com/office/drawing/2014/main" id="{7DCEFC58-32E1-435E-8AF0-7F58D40BBB90}"/>
              </a:ext>
            </a:extLst>
          </p:cNvPr>
          <p:cNvSpPr txBox="1"/>
          <p:nvPr/>
        </p:nvSpPr>
        <p:spPr>
          <a:xfrm>
            <a:off x="6216949" y="975880"/>
            <a:ext cx="5116145" cy="439287"/>
          </a:xfrm>
          <a:prstGeom prst="rect">
            <a:avLst/>
          </a:prstGeom>
          <a:noFill/>
        </p:spPr>
        <p:txBody>
          <a:bodyPr wrap="square" lIns="72000" rIns="72000">
            <a:spAutoFit/>
          </a:bodyPr>
          <a:lstStyle/>
          <a:p>
            <a:pPr algn="ctr">
              <a:lnSpc>
                <a:spcPct val="120000"/>
              </a:lnSpc>
            </a:pPr>
            <a:endParaRPr lang="ko-KR" altLang="en-US" sz="2000" b="1" spc="-4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4309AA47-44C5-4F2B-B95E-0280C1528A2A}"/>
              </a:ext>
            </a:extLst>
          </p:cNvPr>
          <p:cNvSpPr txBox="1"/>
          <p:nvPr/>
        </p:nvSpPr>
        <p:spPr>
          <a:xfrm>
            <a:off x="556146" y="5337825"/>
            <a:ext cx="1536844" cy="539360"/>
          </a:xfrm>
          <a:prstGeom prst="rect">
            <a:avLst/>
          </a:prstGeom>
          <a:noFill/>
        </p:spPr>
        <p:txBody>
          <a:bodyPr wrap="square" lIns="72000" tIns="72000" rIns="72000" bIns="72000">
            <a:spAutoFit/>
          </a:bodyPr>
          <a:lstStyle/>
          <a:p>
            <a:pPr algn="ctr" latinLnBrk="0">
              <a:lnSpc>
                <a:spcPct val="120000"/>
              </a:lnSpc>
            </a:pPr>
            <a:r>
              <a:rPr lang="ko-KR" altLang="en-US" sz="11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기초 통계학에 등장하는 대부분의 용어 수록</a:t>
            </a:r>
            <a:endParaRPr lang="en-US" altLang="ko-KR" sz="1100" b="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211" name="TextBox 210">
            <a:extLst>
              <a:ext uri="{FF2B5EF4-FFF2-40B4-BE49-F238E27FC236}">
                <a16:creationId xmlns:a16="http://schemas.microsoft.com/office/drawing/2014/main" id="{6C71BE65-C054-4DA4-B931-6689F2356541}"/>
              </a:ext>
            </a:extLst>
          </p:cNvPr>
          <p:cNvSpPr txBox="1"/>
          <p:nvPr/>
        </p:nvSpPr>
        <p:spPr>
          <a:xfrm>
            <a:off x="270024" y="4939666"/>
            <a:ext cx="2109088" cy="335220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분석 용어 표</a:t>
            </a: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41423F3D-66BD-4398-AA24-B84B35ADADAA}"/>
              </a:ext>
            </a:extLst>
          </p:cNvPr>
          <p:cNvSpPr txBox="1"/>
          <p:nvPr/>
        </p:nvSpPr>
        <p:spPr>
          <a:xfrm>
            <a:off x="3047271" y="5285208"/>
            <a:ext cx="1865332" cy="742493"/>
          </a:xfrm>
          <a:prstGeom prst="rect">
            <a:avLst/>
          </a:prstGeom>
          <a:noFill/>
        </p:spPr>
        <p:txBody>
          <a:bodyPr wrap="square" lIns="72000" tIns="72000" rIns="72000" bIns="72000">
            <a:spAutoFit/>
          </a:bodyPr>
          <a:lstStyle/>
          <a:p>
            <a:pPr algn="ctr" latinLnBrk="0">
              <a:lnSpc>
                <a:spcPct val="120000"/>
              </a:lnSpc>
            </a:pPr>
            <a:r>
              <a:rPr lang="ko-KR" altLang="en-US" sz="11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변수의 종류</a:t>
            </a:r>
            <a:r>
              <a:rPr lang="en-US" altLang="ko-KR" sz="11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</a:t>
            </a:r>
            <a:r>
              <a:rPr lang="ko-KR" altLang="en-US" sz="11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그룹의 개수 등에 따라 적절한 분석 기법 선택에 도움을 줌</a:t>
            </a:r>
            <a:endParaRPr lang="en-US" altLang="ko-KR" sz="1100" b="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87801D59-B999-4614-B411-6C630569BC2A}"/>
              </a:ext>
            </a:extLst>
          </p:cNvPr>
          <p:cNvSpPr txBox="1"/>
          <p:nvPr/>
        </p:nvSpPr>
        <p:spPr>
          <a:xfrm>
            <a:off x="2925393" y="4939666"/>
            <a:ext cx="2109088" cy="335220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적절한 분석 기법 선택 표</a:t>
            </a: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B17D835A-9A09-4194-BAA8-5FBBD7E5573C}"/>
              </a:ext>
            </a:extLst>
          </p:cNvPr>
          <p:cNvSpPr txBox="1"/>
          <p:nvPr/>
        </p:nvSpPr>
        <p:spPr>
          <a:xfrm>
            <a:off x="6455817" y="5337825"/>
            <a:ext cx="1865332" cy="539360"/>
          </a:xfrm>
          <a:prstGeom prst="rect">
            <a:avLst/>
          </a:prstGeom>
          <a:noFill/>
        </p:spPr>
        <p:txBody>
          <a:bodyPr wrap="square" lIns="72000" tIns="72000" rIns="72000" bIns="72000">
            <a:spAutoFit/>
          </a:bodyPr>
          <a:lstStyle/>
          <a:p>
            <a:pPr algn="ctr" latinLnBrk="0">
              <a:lnSpc>
                <a:spcPct val="120000"/>
              </a:lnSpc>
            </a:pPr>
            <a:r>
              <a:rPr lang="ko-KR" altLang="en-US" sz="11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분석</a:t>
            </a:r>
            <a:r>
              <a:rPr lang="en-US" altLang="ko-KR" sz="11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/</a:t>
            </a:r>
            <a:r>
              <a:rPr lang="ko-KR" altLang="en-US" sz="11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시각화 진행 중 </a:t>
            </a:r>
            <a:r>
              <a:rPr lang="ko-KR" altLang="en-US" sz="1100" b="0" i="0" spc="-3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알게된</a:t>
            </a:r>
            <a:r>
              <a:rPr lang="ko-KR" altLang="en-US" sz="11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요령</a:t>
            </a:r>
            <a:r>
              <a:rPr lang="en-US" altLang="ko-KR" sz="11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</a:t>
            </a:r>
            <a:r>
              <a:rPr lang="ko-KR" altLang="en-US" sz="11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팁들을 정리한 표</a:t>
            </a:r>
            <a:endParaRPr lang="en-US" altLang="ko-KR" sz="1100" b="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E9573C89-E7D3-4AAE-AA4E-4D46B8C09D53}"/>
              </a:ext>
            </a:extLst>
          </p:cNvPr>
          <p:cNvSpPr txBox="1"/>
          <p:nvPr/>
        </p:nvSpPr>
        <p:spPr>
          <a:xfrm>
            <a:off x="6333939" y="4939666"/>
            <a:ext cx="2109088" cy="335220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분석</a:t>
            </a:r>
            <a:r>
              <a:rPr lang="en-US" altLang="ko-KR" sz="14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/</a:t>
            </a:r>
            <a:r>
              <a:rPr lang="ko-KR" altLang="en-US" sz="14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시각화 진행 팁 표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1C37A209-CA4E-447F-99D5-CA53ABC3CFA1}"/>
              </a:ext>
            </a:extLst>
          </p:cNvPr>
          <p:cNvSpPr txBox="1"/>
          <p:nvPr/>
        </p:nvSpPr>
        <p:spPr>
          <a:xfrm>
            <a:off x="9593787" y="5337825"/>
            <a:ext cx="2298575" cy="539360"/>
          </a:xfrm>
          <a:prstGeom prst="rect">
            <a:avLst/>
          </a:prstGeom>
          <a:noFill/>
        </p:spPr>
        <p:txBody>
          <a:bodyPr wrap="square" lIns="72000" tIns="72000" rIns="72000" bIns="72000">
            <a:spAutoFit/>
          </a:bodyPr>
          <a:lstStyle/>
          <a:p>
            <a:pPr algn="ctr" latinLnBrk="0">
              <a:lnSpc>
                <a:spcPct val="120000"/>
              </a:lnSpc>
            </a:pPr>
            <a:r>
              <a:rPr lang="ko-KR" altLang="en-US" sz="11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변수의 종류</a:t>
            </a:r>
            <a:r>
              <a:rPr lang="en-US" altLang="ko-KR" sz="11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</a:t>
            </a:r>
            <a:r>
              <a:rPr lang="ko-KR" altLang="en-US" sz="11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그룹의 개수 등에 따라 적절한 시각화 기법 선택에 도움을 줌</a:t>
            </a:r>
            <a:endParaRPr lang="en-US" altLang="ko-KR" sz="1100" b="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3A0436D0-860F-430F-A751-4C79E814D9C5}"/>
              </a:ext>
            </a:extLst>
          </p:cNvPr>
          <p:cNvSpPr txBox="1"/>
          <p:nvPr/>
        </p:nvSpPr>
        <p:spPr>
          <a:xfrm>
            <a:off x="9688530" y="4939666"/>
            <a:ext cx="2109088" cy="335220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적절한 시각화 기법 선택 트리</a:t>
            </a:r>
          </a:p>
        </p:txBody>
      </p:sp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E5A74025-6734-3544-06D1-0D93DBA0E1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862" y="1642512"/>
            <a:ext cx="2219412" cy="3113420"/>
          </a:xfrm>
          <a:prstGeom prst="rect">
            <a:avLst/>
          </a:prstGeom>
        </p:spPr>
      </p:pic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7121E183-701A-ABF1-1E75-2076777460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3586" y="1642512"/>
            <a:ext cx="2732703" cy="3115700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9759C364-E4FD-F56F-CC08-A054F73707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378" y="1642512"/>
            <a:ext cx="3804210" cy="311342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5641F36-4527-FB9E-F082-18C6ED6925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8622" y="1642512"/>
            <a:ext cx="2668905" cy="311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954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>
            <a:extLst>
              <a:ext uri="{FF2B5EF4-FFF2-40B4-BE49-F238E27FC236}">
                <a16:creationId xmlns:a16="http://schemas.microsoft.com/office/drawing/2014/main" id="{CCA9DC55-1E7F-4127-8599-457648CF22A8}"/>
              </a:ext>
            </a:extLst>
          </p:cNvPr>
          <p:cNvGrpSpPr/>
          <p:nvPr/>
        </p:nvGrpSpPr>
        <p:grpSpPr>
          <a:xfrm rot="17036624">
            <a:off x="10798141" y="5336770"/>
            <a:ext cx="2214256" cy="2157464"/>
            <a:chOff x="39244492" y="22943508"/>
            <a:chExt cx="2984879" cy="2908322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59437021-56DD-40D6-B51F-D721F87AE600}"/>
                </a:ext>
              </a:extLst>
            </p:cNvPr>
            <p:cNvSpPr/>
            <p:nvPr/>
          </p:nvSpPr>
          <p:spPr>
            <a:xfrm>
              <a:off x="40724023" y="23018009"/>
              <a:ext cx="1505348" cy="1329339"/>
            </a:xfrm>
            <a:custGeom>
              <a:avLst/>
              <a:gdLst>
                <a:gd name="connsiteX0" fmla="*/ 519068 w 1113310"/>
                <a:gd name="connsiteY0" fmla="*/ 0 h 983139"/>
                <a:gd name="connsiteX1" fmla="*/ 1113310 w 1113310"/>
                <a:gd name="connsiteY1" fmla="*/ 983139 h 983139"/>
                <a:gd name="connsiteX2" fmla="*/ 0 w 1113310"/>
                <a:gd name="connsiteY2" fmla="*/ 983139 h 983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3310" h="983139">
                  <a:moveTo>
                    <a:pt x="519068" y="0"/>
                  </a:moveTo>
                  <a:cubicBezTo>
                    <a:pt x="846026" y="216213"/>
                    <a:pt x="1071514" y="572110"/>
                    <a:pt x="1113310" y="983139"/>
                  </a:cubicBezTo>
                  <a:lnTo>
                    <a:pt x="0" y="98313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773EA9C9-1BEF-4C04-A331-754E92B9BEA4}"/>
                </a:ext>
              </a:extLst>
            </p:cNvPr>
            <p:cNvSpPr/>
            <p:nvPr/>
          </p:nvSpPr>
          <p:spPr>
            <a:xfrm>
              <a:off x="39244492" y="23119002"/>
              <a:ext cx="2716600" cy="2732828"/>
            </a:xfrm>
            <a:custGeom>
              <a:avLst/>
              <a:gdLst>
                <a:gd name="connsiteX0" fmla="*/ 2709504 w 2716600"/>
                <a:gd name="connsiteY0" fmla="*/ 1645244 h 2732828"/>
                <a:gd name="connsiteX1" fmla="*/ 2705704 w 2716600"/>
                <a:gd name="connsiteY1" fmla="*/ 1667294 h 2732828"/>
                <a:gd name="connsiteX2" fmla="*/ 2014648 w 2716600"/>
                <a:gd name="connsiteY2" fmla="*/ 2573024 h 2732828"/>
                <a:gd name="connsiteX3" fmla="*/ 2011712 w 2716600"/>
                <a:gd name="connsiteY3" fmla="*/ 2574416 h 2732828"/>
                <a:gd name="connsiteX4" fmla="*/ 2534900 w 2716600"/>
                <a:gd name="connsiteY4" fmla="*/ 1396966 h 2732828"/>
                <a:gd name="connsiteX5" fmla="*/ 2716600 w 2716600"/>
                <a:gd name="connsiteY5" fmla="*/ 1396966 h 2732828"/>
                <a:gd name="connsiteX6" fmla="*/ 1754328 w 2716600"/>
                <a:gd name="connsiteY6" fmla="*/ 2678312 h 2732828"/>
                <a:gd name="connsiteX7" fmla="*/ 1642180 w 2716600"/>
                <a:gd name="connsiteY7" fmla="*/ 2706686 h 2732828"/>
                <a:gd name="connsiteX8" fmla="*/ 1539764 w 2716600"/>
                <a:gd name="connsiteY8" fmla="*/ 2722070 h 2732828"/>
                <a:gd name="connsiteX9" fmla="*/ 2173836 w 2716600"/>
                <a:gd name="connsiteY9" fmla="*/ 1396966 h 2732828"/>
                <a:gd name="connsiteX10" fmla="*/ 2355540 w 2716600"/>
                <a:gd name="connsiteY10" fmla="*/ 1396966 h 2732828"/>
                <a:gd name="connsiteX11" fmla="*/ 1352328 w 2716600"/>
                <a:gd name="connsiteY11" fmla="*/ 2732828 h 2732828"/>
                <a:gd name="connsiteX12" fmla="*/ 1229556 w 2716600"/>
                <a:gd name="connsiteY12" fmla="*/ 2726628 h 2732828"/>
                <a:gd name="connsiteX13" fmla="*/ 1180860 w 2716600"/>
                <a:gd name="connsiteY13" fmla="*/ 2719196 h 2732828"/>
                <a:gd name="connsiteX14" fmla="*/ 1812768 w 2716600"/>
                <a:gd name="connsiteY14" fmla="*/ 1396966 h 2732828"/>
                <a:gd name="connsiteX15" fmla="*/ 1994476 w 2716600"/>
                <a:gd name="connsiteY15" fmla="*/ 1396966 h 2732828"/>
                <a:gd name="connsiteX16" fmla="*/ 1024772 w 2716600"/>
                <a:gd name="connsiteY16" fmla="*/ 2688210 h 2732828"/>
                <a:gd name="connsiteX17" fmla="*/ 961820 w 2716600"/>
                <a:gd name="connsiteY17" fmla="*/ 2672024 h 2732828"/>
                <a:gd name="connsiteX18" fmla="*/ 878200 w 2716600"/>
                <a:gd name="connsiteY18" fmla="*/ 2641420 h 2732828"/>
                <a:gd name="connsiteX19" fmla="*/ 1451704 w 2716600"/>
                <a:gd name="connsiteY19" fmla="*/ 1396966 h 2732828"/>
                <a:gd name="connsiteX20" fmla="*/ 1496756 w 2716600"/>
                <a:gd name="connsiteY20" fmla="*/ 1396966 h 2732828"/>
                <a:gd name="connsiteX21" fmla="*/ 1633412 w 2716600"/>
                <a:gd name="connsiteY21" fmla="*/ 1396966 h 2732828"/>
                <a:gd name="connsiteX22" fmla="*/ 743784 w 2716600"/>
                <a:gd name="connsiteY22" fmla="*/ 2581580 h 2732828"/>
                <a:gd name="connsiteX23" fmla="*/ 715808 w 2716600"/>
                <a:gd name="connsiteY23" fmla="*/ 2568104 h 2732828"/>
                <a:gd name="connsiteX24" fmla="*/ 617192 w 2716600"/>
                <a:gd name="connsiteY24" fmla="*/ 2508192 h 2732828"/>
                <a:gd name="connsiteX25" fmla="*/ 1332872 w 2716600"/>
                <a:gd name="connsiteY25" fmla="*/ 1074412 h 2732828"/>
                <a:gd name="connsiteX26" fmla="*/ 1332872 w 2716600"/>
                <a:gd name="connsiteY26" fmla="*/ 1316368 h 2732828"/>
                <a:gd name="connsiteX27" fmla="*/ 501352 w 2716600"/>
                <a:gd name="connsiteY27" fmla="*/ 2423606 h 2732828"/>
                <a:gd name="connsiteX28" fmla="*/ 497044 w 2716600"/>
                <a:gd name="connsiteY28" fmla="*/ 2420386 h 2732828"/>
                <a:gd name="connsiteX29" fmla="*/ 399604 w 2716600"/>
                <a:gd name="connsiteY29" fmla="*/ 2331826 h 2732828"/>
                <a:gd name="connsiteX30" fmla="*/ 393564 w 2716600"/>
                <a:gd name="connsiteY30" fmla="*/ 2325180 h 2732828"/>
                <a:gd name="connsiteX31" fmla="*/ 1332872 w 2716600"/>
                <a:gd name="connsiteY31" fmla="*/ 593628 h 2732828"/>
                <a:gd name="connsiteX32" fmla="*/ 1332872 w 2716600"/>
                <a:gd name="connsiteY32" fmla="*/ 835582 h 2732828"/>
                <a:gd name="connsiteX33" fmla="*/ 296748 w 2716600"/>
                <a:gd name="connsiteY33" fmla="*/ 2215268 h 2732828"/>
                <a:gd name="connsiteX34" fmla="*/ 232052 w 2716600"/>
                <a:gd name="connsiteY34" fmla="*/ 2128754 h 2732828"/>
                <a:gd name="connsiteX35" fmla="*/ 208780 w 2716600"/>
                <a:gd name="connsiteY35" fmla="*/ 2090448 h 2732828"/>
                <a:gd name="connsiteX36" fmla="*/ 785296 w 2716600"/>
                <a:gd name="connsiteY36" fmla="*/ 122362 h 2732828"/>
                <a:gd name="connsiteX37" fmla="*/ 16124 w 2716600"/>
                <a:gd name="connsiteY37" fmla="*/ 1146576 h 2732828"/>
                <a:gd name="connsiteX38" fmla="*/ 24700 w 2716600"/>
                <a:gd name="connsiteY38" fmla="*/ 1089446 h 2732828"/>
                <a:gd name="connsiteX39" fmla="*/ 694964 w 2716600"/>
                <a:gd name="connsiteY39" fmla="*/ 167688 h 2732828"/>
                <a:gd name="connsiteX40" fmla="*/ 1332872 w 2716600"/>
                <a:gd name="connsiteY40" fmla="*/ 112838 h 2732828"/>
                <a:gd name="connsiteX41" fmla="*/ 1332872 w 2716600"/>
                <a:gd name="connsiteY41" fmla="*/ 354794 h 2732828"/>
                <a:gd name="connsiteX42" fmla="*/ 132956 w 2716600"/>
                <a:gd name="connsiteY42" fmla="*/ 1952584 h 2732828"/>
                <a:gd name="connsiteX43" fmla="*/ 105544 w 2716600"/>
                <a:gd name="connsiteY43" fmla="*/ 1895680 h 2732828"/>
                <a:gd name="connsiteX44" fmla="*/ 68988 w 2716600"/>
                <a:gd name="connsiteY44" fmla="*/ 1795804 h 2732828"/>
                <a:gd name="connsiteX45" fmla="*/ 1238248 w 2716600"/>
                <a:gd name="connsiteY45" fmla="*/ 0 h 2732828"/>
                <a:gd name="connsiteX46" fmla="*/ 22628 w 2716600"/>
                <a:gd name="connsiteY46" fmla="*/ 1618704 h 2732828"/>
                <a:gd name="connsiteX47" fmla="*/ 4796 w 2716600"/>
                <a:gd name="connsiteY47" fmla="*/ 1501878 h 2732828"/>
                <a:gd name="connsiteX48" fmla="*/ 0 w 2716600"/>
                <a:gd name="connsiteY48" fmla="*/ 1406878 h 2732828"/>
                <a:gd name="connsiteX49" fmla="*/ 1030124 w 2716600"/>
                <a:gd name="connsiteY49" fmla="*/ 35182 h 2732828"/>
                <a:gd name="connsiteX50" fmla="*/ 1062824 w 2716600"/>
                <a:gd name="connsiteY50" fmla="*/ 26114 h 2732828"/>
                <a:gd name="connsiteX51" fmla="*/ 1195804 w 2716600"/>
                <a:gd name="connsiteY51" fmla="*/ 3060 h 273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716600" h="2732828">
                  <a:moveTo>
                    <a:pt x="2709504" y="1645244"/>
                  </a:moveTo>
                  <a:lnTo>
                    <a:pt x="2705704" y="1667294"/>
                  </a:lnTo>
                  <a:cubicBezTo>
                    <a:pt x="2617708" y="2059874"/>
                    <a:pt x="2360528" y="2388422"/>
                    <a:pt x="2014648" y="2573024"/>
                  </a:cubicBezTo>
                  <a:lnTo>
                    <a:pt x="2011712" y="2574416"/>
                  </a:lnTo>
                  <a:close/>
                  <a:moveTo>
                    <a:pt x="2534900" y="1396966"/>
                  </a:moveTo>
                  <a:lnTo>
                    <a:pt x="2716600" y="1396966"/>
                  </a:lnTo>
                  <a:lnTo>
                    <a:pt x="1754328" y="2678312"/>
                  </a:lnTo>
                  <a:lnTo>
                    <a:pt x="1642180" y="2706686"/>
                  </a:lnTo>
                  <a:lnTo>
                    <a:pt x="1539764" y="2722070"/>
                  </a:lnTo>
                  <a:close/>
                  <a:moveTo>
                    <a:pt x="2173836" y="1396966"/>
                  </a:moveTo>
                  <a:lnTo>
                    <a:pt x="2355540" y="1396966"/>
                  </a:lnTo>
                  <a:lnTo>
                    <a:pt x="1352328" y="2732828"/>
                  </a:lnTo>
                  <a:lnTo>
                    <a:pt x="1229556" y="2726628"/>
                  </a:lnTo>
                  <a:lnTo>
                    <a:pt x="1180860" y="2719196"/>
                  </a:lnTo>
                  <a:close/>
                  <a:moveTo>
                    <a:pt x="1812768" y="1396966"/>
                  </a:moveTo>
                  <a:lnTo>
                    <a:pt x="1994476" y="1396966"/>
                  </a:lnTo>
                  <a:lnTo>
                    <a:pt x="1024772" y="2688210"/>
                  </a:lnTo>
                  <a:lnTo>
                    <a:pt x="961820" y="2672024"/>
                  </a:lnTo>
                  <a:lnTo>
                    <a:pt x="878200" y="2641420"/>
                  </a:lnTo>
                  <a:close/>
                  <a:moveTo>
                    <a:pt x="1451704" y="1396966"/>
                  </a:moveTo>
                  <a:lnTo>
                    <a:pt x="1496756" y="1396966"/>
                  </a:lnTo>
                  <a:lnTo>
                    <a:pt x="1633412" y="1396966"/>
                  </a:lnTo>
                  <a:lnTo>
                    <a:pt x="743784" y="2581580"/>
                  </a:lnTo>
                  <a:lnTo>
                    <a:pt x="715808" y="2568104"/>
                  </a:lnTo>
                  <a:lnTo>
                    <a:pt x="617192" y="2508192"/>
                  </a:lnTo>
                  <a:close/>
                  <a:moveTo>
                    <a:pt x="1332872" y="1074412"/>
                  </a:moveTo>
                  <a:lnTo>
                    <a:pt x="1332872" y="1316368"/>
                  </a:lnTo>
                  <a:lnTo>
                    <a:pt x="501352" y="2423606"/>
                  </a:lnTo>
                  <a:lnTo>
                    <a:pt x="497044" y="2420386"/>
                  </a:lnTo>
                  <a:cubicBezTo>
                    <a:pt x="463160" y="2392422"/>
                    <a:pt x="430644" y="2362864"/>
                    <a:pt x="399604" y="2331826"/>
                  </a:cubicBezTo>
                  <a:lnTo>
                    <a:pt x="393564" y="2325180"/>
                  </a:lnTo>
                  <a:close/>
                  <a:moveTo>
                    <a:pt x="1332872" y="593628"/>
                  </a:moveTo>
                  <a:lnTo>
                    <a:pt x="1332872" y="835582"/>
                  </a:lnTo>
                  <a:lnTo>
                    <a:pt x="296748" y="2215268"/>
                  </a:lnTo>
                  <a:lnTo>
                    <a:pt x="232052" y="2128754"/>
                  </a:lnTo>
                  <a:lnTo>
                    <a:pt x="208780" y="2090448"/>
                  </a:lnTo>
                  <a:close/>
                  <a:moveTo>
                    <a:pt x="785296" y="122362"/>
                  </a:moveTo>
                  <a:lnTo>
                    <a:pt x="16124" y="1146576"/>
                  </a:lnTo>
                  <a:lnTo>
                    <a:pt x="24700" y="1089446"/>
                  </a:lnTo>
                  <a:cubicBezTo>
                    <a:pt x="104348" y="693640"/>
                    <a:pt x="354352" y="359610"/>
                    <a:pt x="694964" y="167688"/>
                  </a:cubicBezTo>
                  <a:close/>
                  <a:moveTo>
                    <a:pt x="1332872" y="112838"/>
                  </a:moveTo>
                  <a:lnTo>
                    <a:pt x="1332872" y="354794"/>
                  </a:lnTo>
                  <a:lnTo>
                    <a:pt x="132956" y="1952584"/>
                  </a:lnTo>
                  <a:lnTo>
                    <a:pt x="105544" y="1895680"/>
                  </a:lnTo>
                  <a:lnTo>
                    <a:pt x="68988" y="1795804"/>
                  </a:lnTo>
                  <a:close/>
                  <a:moveTo>
                    <a:pt x="1238248" y="0"/>
                  </a:moveTo>
                  <a:lnTo>
                    <a:pt x="22628" y="1618704"/>
                  </a:lnTo>
                  <a:lnTo>
                    <a:pt x="4796" y="1501878"/>
                  </a:lnTo>
                  <a:lnTo>
                    <a:pt x="0" y="1406878"/>
                  </a:lnTo>
                  <a:lnTo>
                    <a:pt x="1030124" y="35182"/>
                  </a:lnTo>
                  <a:lnTo>
                    <a:pt x="1062824" y="26114"/>
                  </a:lnTo>
                  <a:cubicBezTo>
                    <a:pt x="1106396" y="16306"/>
                    <a:pt x="1150760" y="8586"/>
                    <a:pt x="1195804" y="306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91A2BA38-966C-4DA2-A82E-1CE82D562763}"/>
                </a:ext>
              </a:extLst>
            </p:cNvPr>
            <p:cNvSpPr/>
            <p:nvPr/>
          </p:nvSpPr>
          <p:spPr>
            <a:xfrm>
              <a:off x="40694537" y="22943508"/>
              <a:ext cx="517812" cy="1136296"/>
            </a:xfrm>
            <a:custGeom>
              <a:avLst/>
              <a:gdLst>
                <a:gd name="connsiteX0" fmla="*/ 0 w 517812"/>
                <a:gd name="connsiteY0" fmla="*/ 0 h 1136296"/>
                <a:gd name="connsiteX1" fmla="*/ 517812 w 517812"/>
                <a:gd name="connsiteY1" fmla="*/ 155544 h 1136296"/>
                <a:gd name="connsiteX2" fmla="*/ 0 w 517812"/>
                <a:gd name="connsiteY2" fmla="*/ 1136296 h 1136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7812" h="1136296">
                  <a:moveTo>
                    <a:pt x="0" y="0"/>
                  </a:moveTo>
                  <a:cubicBezTo>
                    <a:pt x="186672" y="15340"/>
                    <a:pt x="362492" y="68492"/>
                    <a:pt x="517812" y="155544"/>
                  </a:cubicBezTo>
                  <a:lnTo>
                    <a:pt x="0" y="1136296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EF51989-1062-4B2E-A08A-63DA7324A8B5}"/>
              </a:ext>
            </a:extLst>
          </p:cNvPr>
          <p:cNvGrpSpPr/>
          <p:nvPr/>
        </p:nvGrpSpPr>
        <p:grpSpPr>
          <a:xfrm>
            <a:off x="0" y="176547"/>
            <a:ext cx="6166406" cy="1062081"/>
            <a:chOff x="0" y="430709"/>
            <a:chExt cx="6166406" cy="1062081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B4CD3C8-DBF9-4B05-A8D6-7D9B57C24657}"/>
                </a:ext>
              </a:extLst>
            </p:cNvPr>
            <p:cNvSpPr txBox="1"/>
            <p:nvPr/>
          </p:nvSpPr>
          <p:spPr>
            <a:xfrm>
              <a:off x="984806" y="430709"/>
              <a:ext cx="5181600" cy="607071"/>
            </a:xfrm>
            <a:prstGeom prst="rect">
              <a:avLst/>
            </a:prstGeom>
            <a:noFill/>
          </p:spPr>
          <p:txBody>
            <a:bodyPr wrap="square" lIns="72000" tIns="72000" rIns="72000" bIns="72000">
              <a:spAutoFit/>
            </a:bodyPr>
            <a:lstStyle/>
            <a:p>
              <a:r>
                <a:rPr lang="en-US" altLang="ko-KR" sz="3000" b="1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C88C0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2) </a:t>
              </a:r>
              <a:r>
                <a:rPr lang="ko-KR" altLang="en-US" sz="3000" b="1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C88C0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대시보드</a:t>
              </a: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72DA8FD-847B-45E7-BCFB-A4D236CF55B3}"/>
                </a:ext>
              </a:extLst>
            </p:cNvPr>
            <p:cNvSpPr/>
            <p:nvPr/>
          </p:nvSpPr>
          <p:spPr>
            <a:xfrm>
              <a:off x="0" y="436770"/>
              <a:ext cx="976745" cy="1056020"/>
            </a:xfrm>
            <a:prstGeom prst="rect">
              <a:avLst/>
            </a:pr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6DF99278-EE94-40A9-85AE-5628C5E39777}"/>
                </a:ext>
              </a:extLst>
            </p:cNvPr>
            <p:cNvGrpSpPr/>
            <p:nvPr/>
          </p:nvGrpSpPr>
          <p:grpSpPr>
            <a:xfrm>
              <a:off x="144275" y="601398"/>
              <a:ext cx="714630" cy="696301"/>
              <a:chOff x="10939725" y="151931"/>
              <a:chExt cx="714630" cy="696301"/>
            </a:xfrm>
          </p:grpSpPr>
          <p:sp>
            <p:nvSpPr>
              <p:cNvPr id="50" name="자유형: 도형 49">
                <a:extLst>
                  <a:ext uri="{FF2B5EF4-FFF2-40B4-BE49-F238E27FC236}">
                    <a16:creationId xmlns:a16="http://schemas.microsoft.com/office/drawing/2014/main" id="{DF6F584A-E878-4FC4-A57B-45DEB7DF84AD}"/>
                  </a:ext>
                </a:extLst>
              </p:cNvPr>
              <p:cNvSpPr/>
              <p:nvPr/>
            </p:nvSpPr>
            <p:spPr>
              <a:xfrm>
                <a:off x="11293949" y="169768"/>
                <a:ext cx="360406" cy="318266"/>
              </a:xfrm>
              <a:custGeom>
                <a:avLst/>
                <a:gdLst>
                  <a:gd name="connsiteX0" fmla="*/ 519068 w 1113310"/>
                  <a:gd name="connsiteY0" fmla="*/ 0 h 983139"/>
                  <a:gd name="connsiteX1" fmla="*/ 1113310 w 1113310"/>
                  <a:gd name="connsiteY1" fmla="*/ 983139 h 983139"/>
                  <a:gd name="connsiteX2" fmla="*/ 0 w 1113310"/>
                  <a:gd name="connsiteY2" fmla="*/ 983139 h 983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3310" h="983139">
                    <a:moveTo>
                      <a:pt x="519068" y="0"/>
                    </a:moveTo>
                    <a:cubicBezTo>
                      <a:pt x="846026" y="216213"/>
                      <a:pt x="1071514" y="572110"/>
                      <a:pt x="1113310" y="983139"/>
                    </a:cubicBezTo>
                    <a:lnTo>
                      <a:pt x="0" y="98313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자유형: 도형 50">
                <a:extLst>
                  <a:ext uri="{FF2B5EF4-FFF2-40B4-BE49-F238E27FC236}">
                    <a16:creationId xmlns:a16="http://schemas.microsoft.com/office/drawing/2014/main" id="{BD5C9E99-497C-48E5-9CA5-E9A1B39C5A64}"/>
                  </a:ext>
                </a:extLst>
              </p:cNvPr>
              <p:cNvSpPr/>
              <p:nvPr/>
            </p:nvSpPr>
            <p:spPr>
              <a:xfrm>
                <a:off x="10939725" y="193947"/>
                <a:ext cx="650400" cy="654285"/>
              </a:xfrm>
              <a:custGeom>
                <a:avLst/>
                <a:gdLst>
                  <a:gd name="connsiteX0" fmla="*/ 2709504 w 2716600"/>
                  <a:gd name="connsiteY0" fmla="*/ 1645244 h 2732828"/>
                  <a:gd name="connsiteX1" fmla="*/ 2705704 w 2716600"/>
                  <a:gd name="connsiteY1" fmla="*/ 1667294 h 2732828"/>
                  <a:gd name="connsiteX2" fmla="*/ 2014648 w 2716600"/>
                  <a:gd name="connsiteY2" fmla="*/ 2573024 h 2732828"/>
                  <a:gd name="connsiteX3" fmla="*/ 2011712 w 2716600"/>
                  <a:gd name="connsiteY3" fmla="*/ 2574416 h 2732828"/>
                  <a:gd name="connsiteX4" fmla="*/ 2534900 w 2716600"/>
                  <a:gd name="connsiteY4" fmla="*/ 1396966 h 2732828"/>
                  <a:gd name="connsiteX5" fmla="*/ 2716600 w 2716600"/>
                  <a:gd name="connsiteY5" fmla="*/ 1396966 h 2732828"/>
                  <a:gd name="connsiteX6" fmla="*/ 1754328 w 2716600"/>
                  <a:gd name="connsiteY6" fmla="*/ 2678312 h 2732828"/>
                  <a:gd name="connsiteX7" fmla="*/ 1642180 w 2716600"/>
                  <a:gd name="connsiteY7" fmla="*/ 2706686 h 2732828"/>
                  <a:gd name="connsiteX8" fmla="*/ 1539764 w 2716600"/>
                  <a:gd name="connsiteY8" fmla="*/ 2722070 h 2732828"/>
                  <a:gd name="connsiteX9" fmla="*/ 2173836 w 2716600"/>
                  <a:gd name="connsiteY9" fmla="*/ 1396966 h 2732828"/>
                  <a:gd name="connsiteX10" fmla="*/ 2355540 w 2716600"/>
                  <a:gd name="connsiteY10" fmla="*/ 1396966 h 2732828"/>
                  <a:gd name="connsiteX11" fmla="*/ 1352328 w 2716600"/>
                  <a:gd name="connsiteY11" fmla="*/ 2732828 h 2732828"/>
                  <a:gd name="connsiteX12" fmla="*/ 1229556 w 2716600"/>
                  <a:gd name="connsiteY12" fmla="*/ 2726628 h 2732828"/>
                  <a:gd name="connsiteX13" fmla="*/ 1180860 w 2716600"/>
                  <a:gd name="connsiteY13" fmla="*/ 2719196 h 2732828"/>
                  <a:gd name="connsiteX14" fmla="*/ 1812768 w 2716600"/>
                  <a:gd name="connsiteY14" fmla="*/ 1396966 h 2732828"/>
                  <a:gd name="connsiteX15" fmla="*/ 1994476 w 2716600"/>
                  <a:gd name="connsiteY15" fmla="*/ 1396966 h 2732828"/>
                  <a:gd name="connsiteX16" fmla="*/ 1024772 w 2716600"/>
                  <a:gd name="connsiteY16" fmla="*/ 2688210 h 2732828"/>
                  <a:gd name="connsiteX17" fmla="*/ 961820 w 2716600"/>
                  <a:gd name="connsiteY17" fmla="*/ 2672024 h 2732828"/>
                  <a:gd name="connsiteX18" fmla="*/ 878200 w 2716600"/>
                  <a:gd name="connsiteY18" fmla="*/ 2641420 h 2732828"/>
                  <a:gd name="connsiteX19" fmla="*/ 1451704 w 2716600"/>
                  <a:gd name="connsiteY19" fmla="*/ 1396966 h 2732828"/>
                  <a:gd name="connsiteX20" fmla="*/ 1496756 w 2716600"/>
                  <a:gd name="connsiteY20" fmla="*/ 1396966 h 2732828"/>
                  <a:gd name="connsiteX21" fmla="*/ 1633412 w 2716600"/>
                  <a:gd name="connsiteY21" fmla="*/ 1396966 h 2732828"/>
                  <a:gd name="connsiteX22" fmla="*/ 743784 w 2716600"/>
                  <a:gd name="connsiteY22" fmla="*/ 2581580 h 2732828"/>
                  <a:gd name="connsiteX23" fmla="*/ 715808 w 2716600"/>
                  <a:gd name="connsiteY23" fmla="*/ 2568104 h 2732828"/>
                  <a:gd name="connsiteX24" fmla="*/ 617192 w 2716600"/>
                  <a:gd name="connsiteY24" fmla="*/ 2508192 h 2732828"/>
                  <a:gd name="connsiteX25" fmla="*/ 1332872 w 2716600"/>
                  <a:gd name="connsiteY25" fmla="*/ 1074412 h 2732828"/>
                  <a:gd name="connsiteX26" fmla="*/ 1332872 w 2716600"/>
                  <a:gd name="connsiteY26" fmla="*/ 1316368 h 2732828"/>
                  <a:gd name="connsiteX27" fmla="*/ 501352 w 2716600"/>
                  <a:gd name="connsiteY27" fmla="*/ 2423606 h 2732828"/>
                  <a:gd name="connsiteX28" fmla="*/ 497044 w 2716600"/>
                  <a:gd name="connsiteY28" fmla="*/ 2420386 h 2732828"/>
                  <a:gd name="connsiteX29" fmla="*/ 399604 w 2716600"/>
                  <a:gd name="connsiteY29" fmla="*/ 2331826 h 2732828"/>
                  <a:gd name="connsiteX30" fmla="*/ 393564 w 2716600"/>
                  <a:gd name="connsiteY30" fmla="*/ 2325180 h 2732828"/>
                  <a:gd name="connsiteX31" fmla="*/ 1332872 w 2716600"/>
                  <a:gd name="connsiteY31" fmla="*/ 593628 h 2732828"/>
                  <a:gd name="connsiteX32" fmla="*/ 1332872 w 2716600"/>
                  <a:gd name="connsiteY32" fmla="*/ 835582 h 2732828"/>
                  <a:gd name="connsiteX33" fmla="*/ 296748 w 2716600"/>
                  <a:gd name="connsiteY33" fmla="*/ 2215268 h 2732828"/>
                  <a:gd name="connsiteX34" fmla="*/ 232052 w 2716600"/>
                  <a:gd name="connsiteY34" fmla="*/ 2128754 h 2732828"/>
                  <a:gd name="connsiteX35" fmla="*/ 208780 w 2716600"/>
                  <a:gd name="connsiteY35" fmla="*/ 2090448 h 2732828"/>
                  <a:gd name="connsiteX36" fmla="*/ 785296 w 2716600"/>
                  <a:gd name="connsiteY36" fmla="*/ 122362 h 2732828"/>
                  <a:gd name="connsiteX37" fmla="*/ 16124 w 2716600"/>
                  <a:gd name="connsiteY37" fmla="*/ 1146576 h 2732828"/>
                  <a:gd name="connsiteX38" fmla="*/ 24700 w 2716600"/>
                  <a:gd name="connsiteY38" fmla="*/ 1089446 h 2732828"/>
                  <a:gd name="connsiteX39" fmla="*/ 694964 w 2716600"/>
                  <a:gd name="connsiteY39" fmla="*/ 167688 h 2732828"/>
                  <a:gd name="connsiteX40" fmla="*/ 1332872 w 2716600"/>
                  <a:gd name="connsiteY40" fmla="*/ 112838 h 2732828"/>
                  <a:gd name="connsiteX41" fmla="*/ 1332872 w 2716600"/>
                  <a:gd name="connsiteY41" fmla="*/ 354794 h 2732828"/>
                  <a:gd name="connsiteX42" fmla="*/ 132956 w 2716600"/>
                  <a:gd name="connsiteY42" fmla="*/ 1952584 h 2732828"/>
                  <a:gd name="connsiteX43" fmla="*/ 105544 w 2716600"/>
                  <a:gd name="connsiteY43" fmla="*/ 1895680 h 2732828"/>
                  <a:gd name="connsiteX44" fmla="*/ 68988 w 2716600"/>
                  <a:gd name="connsiteY44" fmla="*/ 1795804 h 2732828"/>
                  <a:gd name="connsiteX45" fmla="*/ 1238248 w 2716600"/>
                  <a:gd name="connsiteY45" fmla="*/ 0 h 2732828"/>
                  <a:gd name="connsiteX46" fmla="*/ 22628 w 2716600"/>
                  <a:gd name="connsiteY46" fmla="*/ 1618704 h 2732828"/>
                  <a:gd name="connsiteX47" fmla="*/ 4796 w 2716600"/>
                  <a:gd name="connsiteY47" fmla="*/ 1501878 h 2732828"/>
                  <a:gd name="connsiteX48" fmla="*/ 0 w 2716600"/>
                  <a:gd name="connsiteY48" fmla="*/ 1406878 h 2732828"/>
                  <a:gd name="connsiteX49" fmla="*/ 1030124 w 2716600"/>
                  <a:gd name="connsiteY49" fmla="*/ 35182 h 2732828"/>
                  <a:gd name="connsiteX50" fmla="*/ 1062824 w 2716600"/>
                  <a:gd name="connsiteY50" fmla="*/ 26114 h 2732828"/>
                  <a:gd name="connsiteX51" fmla="*/ 1195804 w 2716600"/>
                  <a:gd name="connsiteY51" fmla="*/ 3060 h 273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2716600" h="2732828">
                    <a:moveTo>
                      <a:pt x="2709504" y="1645244"/>
                    </a:moveTo>
                    <a:lnTo>
                      <a:pt x="2705704" y="1667294"/>
                    </a:lnTo>
                    <a:cubicBezTo>
                      <a:pt x="2617708" y="2059874"/>
                      <a:pt x="2360528" y="2388422"/>
                      <a:pt x="2014648" y="2573024"/>
                    </a:cubicBezTo>
                    <a:lnTo>
                      <a:pt x="2011712" y="2574416"/>
                    </a:lnTo>
                    <a:close/>
                    <a:moveTo>
                      <a:pt x="2534900" y="1396966"/>
                    </a:moveTo>
                    <a:lnTo>
                      <a:pt x="2716600" y="1396966"/>
                    </a:lnTo>
                    <a:lnTo>
                      <a:pt x="1754328" y="2678312"/>
                    </a:lnTo>
                    <a:lnTo>
                      <a:pt x="1642180" y="2706686"/>
                    </a:lnTo>
                    <a:lnTo>
                      <a:pt x="1539764" y="2722070"/>
                    </a:lnTo>
                    <a:close/>
                    <a:moveTo>
                      <a:pt x="2173836" y="1396966"/>
                    </a:moveTo>
                    <a:lnTo>
                      <a:pt x="2355540" y="1396966"/>
                    </a:lnTo>
                    <a:lnTo>
                      <a:pt x="1352328" y="2732828"/>
                    </a:lnTo>
                    <a:lnTo>
                      <a:pt x="1229556" y="2726628"/>
                    </a:lnTo>
                    <a:lnTo>
                      <a:pt x="1180860" y="2719196"/>
                    </a:lnTo>
                    <a:close/>
                    <a:moveTo>
                      <a:pt x="1812768" y="1396966"/>
                    </a:moveTo>
                    <a:lnTo>
                      <a:pt x="1994476" y="1396966"/>
                    </a:lnTo>
                    <a:lnTo>
                      <a:pt x="1024772" y="2688210"/>
                    </a:lnTo>
                    <a:lnTo>
                      <a:pt x="961820" y="2672024"/>
                    </a:lnTo>
                    <a:lnTo>
                      <a:pt x="878200" y="2641420"/>
                    </a:lnTo>
                    <a:close/>
                    <a:moveTo>
                      <a:pt x="1451704" y="1396966"/>
                    </a:moveTo>
                    <a:lnTo>
                      <a:pt x="1496756" y="1396966"/>
                    </a:lnTo>
                    <a:lnTo>
                      <a:pt x="1633412" y="1396966"/>
                    </a:lnTo>
                    <a:lnTo>
                      <a:pt x="743784" y="2581580"/>
                    </a:lnTo>
                    <a:lnTo>
                      <a:pt x="715808" y="2568104"/>
                    </a:lnTo>
                    <a:lnTo>
                      <a:pt x="617192" y="2508192"/>
                    </a:lnTo>
                    <a:close/>
                    <a:moveTo>
                      <a:pt x="1332872" y="1074412"/>
                    </a:moveTo>
                    <a:lnTo>
                      <a:pt x="1332872" y="1316368"/>
                    </a:lnTo>
                    <a:lnTo>
                      <a:pt x="501352" y="2423606"/>
                    </a:lnTo>
                    <a:lnTo>
                      <a:pt x="497044" y="2420386"/>
                    </a:lnTo>
                    <a:cubicBezTo>
                      <a:pt x="463160" y="2392422"/>
                      <a:pt x="430644" y="2362864"/>
                      <a:pt x="399604" y="2331826"/>
                    </a:cubicBezTo>
                    <a:lnTo>
                      <a:pt x="393564" y="2325180"/>
                    </a:lnTo>
                    <a:close/>
                    <a:moveTo>
                      <a:pt x="1332872" y="593628"/>
                    </a:moveTo>
                    <a:lnTo>
                      <a:pt x="1332872" y="835582"/>
                    </a:lnTo>
                    <a:lnTo>
                      <a:pt x="296748" y="2215268"/>
                    </a:lnTo>
                    <a:lnTo>
                      <a:pt x="232052" y="2128754"/>
                    </a:lnTo>
                    <a:lnTo>
                      <a:pt x="208780" y="2090448"/>
                    </a:lnTo>
                    <a:close/>
                    <a:moveTo>
                      <a:pt x="785296" y="122362"/>
                    </a:moveTo>
                    <a:lnTo>
                      <a:pt x="16124" y="1146576"/>
                    </a:lnTo>
                    <a:lnTo>
                      <a:pt x="24700" y="1089446"/>
                    </a:lnTo>
                    <a:cubicBezTo>
                      <a:pt x="104348" y="693640"/>
                      <a:pt x="354352" y="359610"/>
                      <a:pt x="694964" y="167688"/>
                    </a:cubicBezTo>
                    <a:close/>
                    <a:moveTo>
                      <a:pt x="1332872" y="112838"/>
                    </a:moveTo>
                    <a:lnTo>
                      <a:pt x="1332872" y="354794"/>
                    </a:lnTo>
                    <a:lnTo>
                      <a:pt x="132956" y="1952584"/>
                    </a:lnTo>
                    <a:lnTo>
                      <a:pt x="105544" y="1895680"/>
                    </a:lnTo>
                    <a:lnTo>
                      <a:pt x="68988" y="1795804"/>
                    </a:lnTo>
                    <a:close/>
                    <a:moveTo>
                      <a:pt x="1238248" y="0"/>
                    </a:moveTo>
                    <a:lnTo>
                      <a:pt x="22628" y="1618704"/>
                    </a:lnTo>
                    <a:lnTo>
                      <a:pt x="4796" y="1501878"/>
                    </a:lnTo>
                    <a:lnTo>
                      <a:pt x="0" y="1406878"/>
                    </a:lnTo>
                    <a:lnTo>
                      <a:pt x="1030124" y="35182"/>
                    </a:lnTo>
                    <a:lnTo>
                      <a:pt x="1062824" y="26114"/>
                    </a:lnTo>
                    <a:cubicBezTo>
                      <a:pt x="1106396" y="16306"/>
                      <a:pt x="1150760" y="8586"/>
                      <a:pt x="1195804" y="30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자유형: 도형 51">
                <a:extLst>
                  <a:ext uri="{FF2B5EF4-FFF2-40B4-BE49-F238E27FC236}">
                    <a16:creationId xmlns:a16="http://schemas.microsoft.com/office/drawing/2014/main" id="{0D84991B-984B-4188-B2C7-3D6C5A45BA61}"/>
                  </a:ext>
                </a:extLst>
              </p:cNvPr>
              <p:cNvSpPr/>
              <p:nvPr/>
            </p:nvSpPr>
            <p:spPr>
              <a:xfrm>
                <a:off x="11286890" y="151931"/>
                <a:ext cx="123973" cy="272048"/>
              </a:xfrm>
              <a:custGeom>
                <a:avLst/>
                <a:gdLst>
                  <a:gd name="connsiteX0" fmla="*/ 0 w 517812"/>
                  <a:gd name="connsiteY0" fmla="*/ 0 h 1136296"/>
                  <a:gd name="connsiteX1" fmla="*/ 517812 w 517812"/>
                  <a:gd name="connsiteY1" fmla="*/ 155544 h 1136296"/>
                  <a:gd name="connsiteX2" fmla="*/ 0 w 517812"/>
                  <a:gd name="connsiteY2" fmla="*/ 1136296 h 113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17812" h="1136296">
                    <a:moveTo>
                      <a:pt x="0" y="0"/>
                    </a:moveTo>
                    <a:cubicBezTo>
                      <a:pt x="186672" y="15340"/>
                      <a:pt x="362492" y="68492"/>
                      <a:pt x="517812" y="155544"/>
                    </a:cubicBezTo>
                    <a:lnTo>
                      <a:pt x="0" y="113629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64" name="TextBox 163">
            <a:extLst>
              <a:ext uri="{FF2B5EF4-FFF2-40B4-BE49-F238E27FC236}">
                <a16:creationId xmlns:a16="http://schemas.microsoft.com/office/drawing/2014/main" id="{7DCEFC58-32E1-435E-8AF0-7F58D40BBB90}"/>
              </a:ext>
            </a:extLst>
          </p:cNvPr>
          <p:cNvSpPr txBox="1"/>
          <p:nvPr/>
        </p:nvSpPr>
        <p:spPr>
          <a:xfrm>
            <a:off x="6216949" y="975880"/>
            <a:ext cx="5116145" cy="439287"/>
          </a:xfrm>
          <a:prstGeom prst="rect">
            <a:avLst/>
          </a:prstGeom>
          <a:noFill/>
        </p:spPr>
        <p:txBody>
          <a:bodyPr wrap="square" lIns="72000" rIns="72000">
            <a:spAutoFit/>
          </a:bodyPr>
          <a:lstStyle/>
          <a:p>
            <a:pPr algn="ctr">
              <a:lnSpc>
                <a:spcPct val="120000"/>
              </a:lnSpc>
            </a:pPr>
            <a:endParaRPr lang="ko-KR" altLang="en-US" sz="2000" b="1" spc="-4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86F6096-1B44-4A3B-9C87-44B15102FB89}"/>
              </a:ext>
            </a:extLst>
          </p:cNvPr>
          <p:cNvGrpSpPr/>
          <p:nvPr/>
        </p:nvGrpSpPr>
        <p:grpSpPr>
          <a:xfrm>
            <a:off x="9199844" y="5274567"/>
            <a:ext cx="1602582" cy="1474261"/>
            <a:chOff x="3844636" y="3877057"/>
            <a:chExt cx="2219077" cy="2041392"/>
          </a:xfrm>
          <a:solidFill>
            <a:srgbClr val="FFC000"/>
          </a:solidFill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15E7ADEF-2EDB-4EF7-B4E8-33C285BDC22B}"/>
                </a:ext>
              </a:extLst>
            </p:cNvPr>
            <p:cNvSpPr/>
            <p:nvPr/>
          </p:nvSpPr>
          <p:spPr>
            <a:xfrm>
              <a:off x="3844636" y="5334000"/>
              <a:ext cx="415637" cy="584448"/>
            </a:xfrm>
            <a:prstGeom prst="rect">
              <a:avLst/>
            </a:pr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E120A8A4-9A09-40CE-9C3D-93251FDD7307}"/>
                </a:ext>
              </a:extLst>
            </p:cNvPr>
            <p:cNvSpPr/>
            <p:nvPr/>
          </p:nvSpPr>
          <p:spPr>
            <a:xfrm>
              <a:off x="4445783" y="4626865"/>
              <a:ext cx="415637" cy="1291584"/>
            </a:xfrm>
            <a:prstGeom prst="rect">
              <a:avLst/>
            </a:pr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63438AE2-60A3-431F-8C1A-19075D9A829A}"/>
                </a:ext>
              </a:extLst>
            </p:cNvPr>
            <p:cNvSpPr/>
            <p:nvPr/>
          </p:nvSpPr>
          <p:spPr>
            <a:xfrm>
              <a:off x="5046930" y="4849712"/>
              <a:ext cx="415637" cy="1068736"/>
            </a:xfrm>
            <a:prstGeom prst="rect">
              <a:avLst/>
            </a:pr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22D49E9F-835E-4D39-AD89-BDC40AF8B7DB}"/>
                </a:ext>
              </a:extLst>
            </p:cNvPr>
            <p:cNvSpPr/>
            <p:nvPr/>
          </p:nvSpPr>
          <p:spPr>
            <a:xfrm>
              <a:off x="5648076" y="3877057"/>
              <a:ext cx="415637" cy="20413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7" name="타원 86">
            <a:extLst>
              <a:ext uri="{FF2B5EF4-FFF2-40B4-BE49-F238E27FC236}">
                <a16:creationId xmlns:a16="http://schemas.microsoft.com/office/drawing/2014/main" id="{B6A403A7-9DA4-4C0B-97B0-2717A265CD46}"/>
              </a:ext>
            </a:extLst>
          </p:cNvPr>
          <p:cNvSpPr/>
          <p:nvPr/>
        </p:nvSpPr>
        <p:spPr>
          <a:xfrm>
            <a:off x="10206104" y="783618"/>
            <a:ext cx="843280" cy="84328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227">
            <a:extLst>
              <a:ext uri="{FF2B5EF4-FFF2-40B4-BE49-F238E27FC236}">
                <a16:creationId xmlns:a16="http://schemas.microsoft.com/office/drawing/2014/main" id="{E3D99F19-F76D-4DE4-B1D8-EDD89C0C3E6C}"/>
              </a:ext>
            </a:extLst>
          </p:cNvPr>
          <p:cNvSpPr/>
          <p:nvPr/>
        </p:nvSpPr>
        <p:spPr>
          <a:xfrm>
            <a:off x="10113793" y="535061"/>
            <a:ext cx="868278" cy="921660"/>
          </a:xfrm>
          <a:custGeom>
            <a:avLst/>
            <a:gdLst/>
            <a:ahLst/>
            <a:cxnLst/>
            <a:rect l="l" t="t" r="r" b="b"/>
            <a:pathLst>
              <a:path w="342163" h="363200">
                <a:moveTo>
                  <a:pt x="266608" y="50100"/>
                </a:moveTo>
                <a:cubicBezTo>
                  <a:pt x="307427" y="77093"/>
                  <a:pt x="335578" y="121525"/>
                  <a:pt x="340796" y="172840"/>
                </a:cubicBezTo>
                <a:lnTo>
                  <a:pt x="201805" y="172840"/>
                </a:lnTo>
                <a:close/>
                <a:moveTo>
                  <a:pt x="166688" y="21058"/>
                </a:moveTo>
                <a:lnTo>
                  <a:pt x="166688" y="196314"/>
                </a:lnTo>
                <a:lnTo>
                  <a:pt x="168703" y="196314"/>
                </a:lnTo>
                <a:lnTo>
                  <a:pt x="187148" y="196314"/>
                </a:lnTo>
                <a:lnTo>
                  <a:pt x="342163" y="196314"/>
                </a:lnTo>
                <a:cubicBezTo>
                  <a:pt x="340204" y="288886"/>
                  <a:pt x="264433" y="363200"/>
                  <a:pt x="171304" y="363200"/>
                </a:cubicBezTo>
                <a:cubicBezTo>
                  <a:pt x="76696" y="363200"/>
                  <a:pt x="0" y="286505"/>
                  <a:pt x="0" y="191897"/>
                </a:cubicBezTo>
                <a:cubicBezTo>
                  <a:pt x="0" y="98836"/>
                  <a:pt x="74208" y="23106"/>
                  <a:pt x="166688" y="21058"/>
                </a:cubicBezTo>
                <a:close/>
                <a:moveTo>
                  <a:pt x="193268" y="0"/>
                </a:moveTo>
                <a:cubicBezTo>
                  <a:pt x="216573" y="1915"/>
                  <a:pt x="238523" y="8551"/>
                  <a:pt x="257914" y="19419"/>
                </a:cubicBezTo>
                <a:lnTo>
                  <a:pt x="193268" y="141861"/>
                </a:lnTo>
                <a:close/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07C8E6B9-4D88-4754-B594-BCCE42FFB844}"/>
              </a:ext>
            </a:extLst>
          </p:cNvPr>
          <p:cNvGrpSpPr/>
          <p:nvPr/>
        </p:nvGrpSpPr>
        <p:grpSpPr>
          <a:xfrm>
            <a:off x="9137479" y="5144328"/>
            <a:ext cx="1602582" cy="1474261"/>
            <a:chOff x="3844636" y="3877057"/>
            <a:chExt cx="2219077" cy="2041392"/>
          </a:xfrm>
          <a:solidFill>
            <a:srgbClr val="FFC000"/>
          </a:solidFill>
        </p:grpSpPr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B97FCEA1-D145-46FF-905F-66A8F57F266E}"/>
                </a:ext>
              </a:extLst>
            </p:cNvPr>
            <p:cNvSpPr/>
            <p:nvPr/>
          </p:nvSpPr>
          <p:spPr>
            <a:xfrm>
              <a:off x="3844636" y="5334000"/>
              <a:ext cx="415637" cy="584448"/>
            </a:xfrm>
            <a:prstGeom prst="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69BDA890-11C7-4289-815B-40986DB1A3BB}"/>
                </a:ext>
              </a:extLst>
            </p:cNvPr>
            <p:cNvSpPr/>
            <p:nvPr/>
          </p:nvSpPr>
          <p:spPr>
            <a:xfrm>
              <a:off x="4445783" y="4626865"/>
              <a:ext cx="415637" cy="1291584"/>
            </a:xfrm>
            <a:prstGeom prst="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id="{0FD72C8D-949B-4BFA-AFD4-8C8E57FED043}"/>
                </a:ext>
              </a:extLst>
            </p:cNvPr>
            <p:cNvSpPr/>
            <p:nvPr/>
          </p:nvSpPr>
          <p:spPr>
            <a:xfrm>
              <a:off x="5046930" y="4849712"/>
              <a:ext cx="415637" cy="1068736"/>
            </a:xfrm>
            <a:prstGeom prst="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02EF7FC3-B5CA-455C-8317-D37C8C4879C4}"/>
                </a:ext>
              </a:extLst>
            </p:cNvPr>
            <p:cNvSpPr/>
            <p:nvPr/>
          </p:nvSpPr>
          <p:spPr>
            <a:xfrm>
              <a:off x="5648076" y="3877057"/>
              <a:ext cx="415637" cy="2041392"/>
            </a:xfrm>
            <a:prstGeom prst="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7DB6D8CA-E0A0-4128-B66F-04D720ADC3E2}"/>
              </a:ext>
            </a:extLst>
          </p:cNvPr>
          <p:cNvGrpSpPr/>
          <p:nvPr/>
        </p:nvGrpSpPr>
        <p:grpSpPr>
          <a:xfrm flipH="1">
            <a:off x="430598" y="4598925"/>
            <a:ext cx="2151801" cy="1979503"/>
            <a:chOff x="3844636" y="3877057"/>
            <a:chExt cx="2219077" cy="2041392"/>
          </a:xfrm>
          <a:solidFill>
            <a:srgbClr val="FFC000"/>
          </a:solidFill>
        </p:grpSpPr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id="{1FE19C75-2BFB-4E7A-9A95-C857C1334EB6}"/>
                </a:ext>
              </a:extLst>
            </p:cNvPr>
            <p:cNvSpPr/>
            <p:nvPr/>
          </p:nvSpPr>
          <p:spPr>
            <a:xfrm>
              <a:off x="3844636" y="5334000"/>
              <a:ext cx="415637" cy="584448"/>
            </a:xfrm>
            <a:prstGeom prst="rect">
              <a:avLst/>
            </a:pr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직사각형 95">
              <a:extLst>
                <a:ext uri="{FF2B5EF4-FFF2-40B4-BE49-F238E27FC236}">
                  <a16:creationId xmlns:a16="http://schemas.microsoft.com/office/drawing/2014/main" id="{141B1D60-9444-4AFE-9E4B-1491E596CC5A}"/>
                </a:ext>
              </a:extLst>
            </p:cNvPr>
            <p:cNvSpPr/>
            <p:nvPr/>
          </p:nvSpPr>
          <p:spPr>
            <a:xfrm>
              <a:off x="4445783" y="4626865"/>
              <a:ext cx="415637" cy="1291584"/>
            </a:xfrm>
            <a:prstGeom prst="rect">
              <a:avLst/>
            </a:pr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직사각형 96">
              <a:extLst>
                <a:ext uri="{FF2B5EF4-FFF2-40B4-BE49-F238E27FC236}">
                  <a16:creationId xmlns:a16="http://schemas.microsoft.com/office/drawing/2014/main" id="{C2849BD4-1A19-483F-B2F9-E285156C10D7}"/>
                </a:ext>
              </a:extLst>
            </p:cNvPr>
            <p:cNvSpPr/>
            <p:nvPr/>
          </p:nvSpPr>
          <p:spPr>
            <a:xfrm>
              <a:off x="5046930" y="4849712"/>
              <a:ext cx="415637" cy="1068736"/>
            </a:xfrm>
            <a:prstGeom prst="rect">
              <a:avLst/>
            </a:pr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46DF1D4B-3B2B-4520-B83C-C09AC7A4F175}"/>
                </a:ext>
              </a:extLst>
            </p:cNvPr>
            <p:cNvSpPr/>
            <p:nvPr/>
          </p:nvSpPr>
          <p:spPr>
            <a:xfrm>
              <a:off x="5648076" y="3877057"/>
              <a:ext cx="415637" cy="20413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C63811A2-D852-4E64-8225-5D0BCD3CA6F7}"/>
              </a:ext>
            </a:extLst>
          </p:cNvPr>
          <p:cNvGrpSpPr/>
          <p:nvPr/>
        </p:nvGrpSpPr>
        <p:grpSpPr>
          <a:xfrm flipH="1">
            <a:off x="368233" y="4468686"/>
            <a:ext cx="2151801" cy="1979503"/>
            <a:chOff x="3844636" y="3877057"/>
            <a:chExt cx="2219077" cy="2041392"/>
          </a:xfrm>
          <a:solidFill>
            <a:srgbClr val="FFC000"/>
          </a:solidFill>
        </p:grpSpPr>
        <p:sp>
          <p:nvSpPr>
            <p:cNvPr id="100" name="직사각형 99">
              <a:extLst>
                <a:ext uri="{FF2B5EF4-FFF2-40B4-BE49-F238E27FC236}">
                  <a16:creationId xmlns:a16="http://schemas.microsoft.com/office/drawing/2014/main" id="{20CED9FD-FBA9-4EA0-8FA4-8806FFF0557B}"/>
                </a:ext>
              </a:extLst>
            </p:cNvPr>
            <p:cNvSpPr/>
            <p:nvPr/>
          </p:nvSpPr>
          <p:spPr>
            <a:xfrm>
              <a:off x="3844636" y="5334000"/>
              <a:ext cx="415637" cy="584448"/>
            </a:xfrm>
            <a:prstGeom prst="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id="{D590CD75-55D4-4F2D-90A5-334FBA31EFFE}"/>
                </a:ext>
              </a:extLst>
            </p:cNvPr>
            <p:cNvSpPr/>
            <p:nvPr/>
          </p:nvSpPr>
          <p:spPr>
            <a:xfrm>
              <a:off x="4445783" y="4626865"/>
              <a:ext cx="415637" cy="1291584"/>
            </a:xfrm>
            <a:prstGeom prst="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44553BE8-0E2A-4AA8-8195-0537D4C502F4}"/>
                </a:ext>
              </a:extLst>
            </p:cNvPr>
            <p:cNvSpPr/>
            <p:nvPr/>
          </p:nvSpPr>
          <p:spPr>
            <a:xfrm>
              <a:off x="5046930" y="4849712"/>
              <a:ext cx="415637" cy="1068736"/>
            </a:xfrm>
            <a:prstGeom prst="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id="{645A64FC-5B11-4C2A-BB81-75BD7CF62166}"/>
                </a:ext>
              </a:extLst>
            </p:cNvPr>
            <p:cNvSpPr/>
            <p:nvPr/>
          </p:nvSpPr>
          <p:spPr>
            <a:xfrm>
              <a:off x="5648076" y="3877057"/>
              <a:ext cx="415637" cy="2041392"/>
            </a:xfrm>
            <a:prstGeom prst="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대시보드 시뮬레이션">
            <a:hlinkClick r:id="" action="ppaction://media"/>
            <a:extLst>
              <a:ext uri="{FF2B5EF4-FFF2-40B4-BE49-F238E27FC236}">
                <a16:creationId xmlns:a16="http://schemas.microsoft.com/office/drawing/2014/main" id="{22210F60-FAA6-3969-BC81-8D076FFCAE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92069" y="1009644"/>
            <a:ext cx="9429761" cy="504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632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5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9F107D03-0245-46DF-A1F1-9967FD77A96D}"/>
              </a:ext>
            </a:extLst>
          </p:cNvPr>
          <p:cNvGrpSpPr/>
          <p:nvPr/>
        </p:nvGrpSpPr>
        <p:grpSpPr>
          <a:xfrm>
            <a:off x="-1524" y="1927185"/>
            <a:ext cx="12192000" cy="2737412"/>
            <a:chOff x="-1524" y="1927185"/>
            <a:chExt cx="12192000" cy="2737412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D7A2A3B4-F063-489D-AD20-788DA82FB727}"/>
                </a:ext>
              </a:extLst>
            </p:cNvPr>
            <p:cNvSpPr/>
            <p:nvPr/>
          </p:nvSpPr>
          <p:spPr>
            <a:xfrm>
              <a:off x="0" y="1927891"/>
              <a:ext cx="12190476" cy="2736000"/>
            </a:xfrm>
            <a:prstGeom prst="rect">
              <a:avLst/>
            </a:prstGeom>
            <a:solidFill>
              <a:schemeClr val="accent5">
                <a:lumMod val="75000"/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82CE0BA2-4806-4B69-B959-DFC7DC7662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0042" b="30042"/>
            <a:stretch/>
          </p:blipFill>
          <p:spPr>
            <a:xfrm>
              <a:off x="-1524" y="1927185"/>
              <a:ext cx="12192000" cy="2737412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A63A2B1-30C7-4686-9E63-3961B91225FF}"/>
              </a:ext>
            </a:extLst>
          </p:cNvPr>
          <p:cNvGrpSpPr/>
          <p:nvPr/>
        </p:nvGrpSpPr>
        <p:grpSpPr>
          <a:xfrm rot="4459549">
            <a:off x="277283" y="2520542"/>
            <a:ext cx="2536671" cy="2471610"/>
            <a:chOff x="39244492" y="22943508"/>
            <a:chExt cx="2984879" cy="2908322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DC09DCD3-8457-419F-ACDE-223DA3D533E6}"/>
                </a:ext>
              </a:extLst>
            </p:cNvPr>
            <p:cNvSpPr/>
            <p:nvPr/>
          </p:nvSpPr>
          <p:spPr>
            <a:xfrm>
              <a:off x="40724023" y="23018009"/>
              <a:ext cx="1505348" cy="1329339"/>
            </a:xfrm>
            <a:custGeom>
              <a:avLst/>
              <a:gdLst>
                <a:gd name="connsiteX0" fmla="*/ 519068 w 1113310"/>
                <a:gd name="connsiteY0" fmla="*/ 0 h 983139"/>
                <a:gd name="connsiteX1" fmla="*/ 1113310 w 1113310"/>
                <a:gd name="connsiteY1" fmla="*/ 983139 h 983139"/>
                <a:gd name="connsiteX2" fmla="*/ 0 w 1113310"/>
                <a:gd name="connsiteY2" fmla="*/ 983139 h 983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3310" h="983139">
                  <a:moveTo>
                    <a:pt x="519068" y="0"/>
                  </a:moveTo>
                  <a:cubicBezTo>
                    <a:pt x="846026" y="216213"/>
                    <a:pt x="1071514" y="572110"/>
                    <a:pt x="1113310" y="983139"/>
                  </a:cubicBezTo>
                  <a:lnTo>
                    <a:pt x="0" y="98313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B666B9AE-03FA-48F5-AC04-1AA9B0527F54}"/>
                </a:ext>
              </a:extLst>
            </p:cNvPr>
            <p:cNvSpPr/>
            <p:nvPr/>
          </p:nvSpPr>
          <p:spPr>
            <a:xfrm>
              <a:off x="39244492" y="23119002"/>
              <a:ext cx="2716600" cy="2732828"/>
            </a:xfrm>
            <a:custGeom>
              <a:avLst/>
              <a:gdLst>
                <a:gd name="connsiteX0" fmla="*/ 2709504 w 2716600"/>
                <a:gd name="connsiteY0" fmla="*/ 1645244 h 2732828"/>
                <a:gd name="connsiteX1" fmla="*/ 2705704 w 2716600"/>
                <a:gd name="connsiteY1" fmla="*/ 1667294 h 2732828"/>
                <a:gd name="connsiteX2" fmla="*/ 2014648 w 2716600"/>
                <a:gd name="connsiteY2" fmla="*/ 2573024 h 2732828"/>
                <a:gd name="connsiteX3" fmla="*/ 2011712 w 2716600"/>
                <a:gd name="connsiteY3" fmla="*/ 2574416 h 2732828"/>
                <a:gd name="connsiteX4" fmla="*/ 2534900 w 2716600"/>
                <a:gd name="connsiteY4" fmla="*/ 1396966 h 2732828"/>
                <a:gd name="connsiteX5" fmla="*/ 2716600 w 2716600"/>
                <a:gd name="connsiteY5" fmla="*/ 1396966 h 2732828"/>
                <a:gd name="connsiteX6" fmla="*/ 1754328 w 2716600"/>
                <a:gd name="connsiteY6" fmla="*/ 2678312 h 2732828"/>
                <a:gd name="connsiteX7" fmla="*/ 1642180 w 2716600"/>
                <a:gd name="connsiteY7" fmla="*/ 2706686 h 2732828"/>
                <a:gd name="connsiteX8" fmla="*/ 1539764 w 2716600"/>
                <a:gd name="connsiteY8" fmla="*/ 2722070 h 2732828"/>
                <a:gd name="connsiteX9" fmla="*/ 2173836 w 2716600"/>
                <a:gd name="connsiteY9" fmla="*/ 1396966 h 2732828"/>
                <a:gd name="connsiteX10" fmla="*/ 2355540 w 2716600"/>
                <a:gd name="connsiteY10" fmla="*/ 1396966 h 2732828"/>
                <a:gd name="connsiteX11" fmla="*/ 1352328 w 2716600"/>
                <a:gd name="connsiteY11" fmla="*/ 2732828 h 2732828"/>
                <a:gd name="connsiteX12" fmla="*/ 1229556 w 2716600"/>
                <a:gd name="connsiteY12" fmla="*/ 2726628 h 2732828"/>
                <a:gd name="connsiteX13" fmla="*/ 1180860 w 2716600"/>
                <a:gd name="connsiteY13" fmla="*/ 2719196 h 2732828"/>
                <a:gd name="connsiteX14" fmla="*/ 1812768 w 2716600"/>
                <a:gd name="connsiteY14" fmla="*/ 1396966 h 2732828"/>
                <a:gd name="connsiteX15" fmla="*/ 1994476 w 2716600"/>
                <a:gd name="connsiteY15" fmla="*/ 1396966 h 2732828"/>
                <a:gd name="connsiteX16" fmla="*/ 1024772 w 2716600"/>
                <a:gd name="connsiteY16" fmla="*/ 2688210 h 2732828"/>
                <a:gd name="connsiteX17" fmla="*/ 961820 w 2716600"/>
                <a:gd name="connsiteY17" fmla="*/ 2672024 h 2732828"/>
                <a:gd name="connsiteX18" fmla="*/ 878200 w 2716600"/>
                <a:gd name="connsiteY18" fmla="*/ 2641420 h 2732828"/>
                <a:gd name="connsiteX19" fmla="*/ 1451704 w 2716600"/>
                <a:gd name="connsiteY19" fmla="*/ 1396966 h 2732828"/>
                <a:gd name="connsiteX20" fmla="*/ 1496756 w 2716600"/>
                <a:gd name="connsiteY20" fmla="*/ 1396966 h 2732828"/>
                <a:gd name="connsiteX21" fmla="*/ 1633412 w 2716600"/>
                <a:gd name="connsiteY21" fmla="*/ 1396966 h 2732828"/>
                <a:gd name="connsiteX22" fmla="*/ 743784 w 2716600"/>
                <a:gd name="connsiteY22" fmla="*/ 2581580 h 2732828"/>
                <a:gd name="connsiteX23" fmla="*/ 715808 w 2716600"/>
                <a:gd name="connsiteY23" fmla="*/ 2568104 h 2732828"/>
                <a:gd name="connsiteX24" fmla="*/ 617192 w 2716600"/>
                <a:gd name="connsiteY24" fmla="*/ 2508192 h 2732828"/>
                <a:gd name="connsiteX25" fmla="*/ 1332872 w 2716600"/>
                <a:gd name="connsiteY25" fmla="*/ 1074412 h 2732828"/>
                <a:gd name="connsiteX26" fmla="*/ 1332872 w 2716600"/>
                <a:gd name="connsiteY26" fmla="*/ 1316368 h 2732828"/>
                <a:gd name="connsiteX27" fmla="*/ 501352 w 2716600"/>
                <a:gd name="connsiteY27" fmla="*/ 2423606 h 2732828"/>
                <a:gd name="connsiteX28" fmla="*/ 497044 w 2716600"/>
                <a:gd name="connsiteY28" fmla="*/ 2420386 h 2732828"/>
                <a:gd name="connsiteX29" fmla="*/ 399604 w 2716600"/>
                <a:gd name="connsiteY29" fmla="*/ 2331826 h 2732828"/>
                <a:gd name="connsiteX30" fmla="*/ 393564 w 2716600"/>
                <a:gd name="connsiteY30" fmla="*/ 2325180 h 2732828"/>
                <a:gd name="connsiteX31" fmla="*/ 1332872 w 2716600"/>
                <a:gd name="connsiteY31" fmla="*/ 593628 h 2732828"/>
                <a:gd name="connsiteX32" fmla="*/ 1332872 w 2716600"/>
                <a:gd name="connsiteY32" fmla="*/ 835582 h 2732828"/>
                <a:gd name="connsiteX33" fmla="*/ 296748 w 2716600"/>
                <a:gd name="connsiteY33" fmla="*/ 2215268 h 2732828"/>
                <a:gd name="connsiteX34" fmla="*/ 232052 w 2716600"/>
                <a:gd name="connsiteY34" fmla="*/ 2128754 h 2732828"/>
                <a:gd name="connsiteX35" fmla="*/ 208780 w 2716600"/>
                <a:gd name="connsiteY35" fmla="*/ 2090448 h 2732828"/>
                <a:gd name="connsiteX36" fmla="*/ 785296 w 2716600"/>
                <a:gd name="connsiteY36" fmla="*/ 122362 h 2732828"/>
                <a:gd name="connsiteX37" fmla="*/ 16124 w 2716600"/>
                <a:gd name="connsiteY37" fmla="*/ 1146576 h 2732828"/>
                <a:gd name="connsiteX38" fmla="*/ 24700 w 2716600"/>
                <a:gd name="connsiteY38" fmla="*/ 1089446 h 2732828"/>
                <a:gd name="connsiteX39" fmla="*/ 694964 w 2716600"/>
                <a:gd name="connsiteY39" fmla="*/ 167688 h 2732828"/>
                <a:gd name="connsiteX40" fmla="*/ 1332872 w 2716600"/>
                <a:gd name="connsiteY40" fmla="*/ 112838 h 2732828"/>
                <a:gd name="connsiteX41" fmla="*/ 1332872 w 2716600"/>
                <a:gd name="connsiteY41" fmla="*/ 354794 h 2732828"/>
                <a:gd name="connsiteX42" fmla="*/ 132956 w 2716600"/>
                <a:gd name="connsiteY42" fmla="*/ 1952584 h 2732828"/>
                <a:gd name="connsiteX43" fmla="*/ 105544 w 2716600"/>
                <a:gd name="connsiteY43" fmla="*/ 1895680 h 2732828"/>
                <a:gd name="connsiteX44" fmla="*/ 68988 w 2716600"/>
                <a:gd name="connsiteY44" fmla="*/ 1795804 h 2732828"/>
                <a:gd name="connsiteX45" fmla="*/ 1238248 w 2716600"/>
                <a:gd name="connsiteY45" fmla="*/ 0 h 2732828"/>
                <a:gd name="connsiteX46" fmla="*/ 22628 w 2716600"/>
                <a:gd name="connsiteY46" fmla="*/ 1618704 h 2732828"/>
                <a:gd name="connsiteX47" fmla="*/ 4796 w 2716600"/>
                <a:gd name="connsiteY47" fmla="*/ 1501878 h 2732828"/>
                <a:gd name="connsiteX48" fmla="*/ 0 w 2716600"/>
                <a:gd name="connsiteY48" fmla="*/ 1406878 h 2732828"/>
                <a:gd name="connsiteX49" fmla="*/ 1030124 w 2716600"/>
                <a:gd name="connsiteY49" fmla="*/ 35182 h 2732828"/>
                <a:gd name="connsiteX50" fmla="*/ 1062824 w 2716600"/>
                <a:gd name="connsiteY50" fmla="*/ 26114 h 2732828"/>
                <a:gd name="connsiteX51" fmla="*/ 1195804 w 2716600"/>
                <a:gd name="connsiteY51" fmla="*/ 3060 h 273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716600" h="2732828">
                  <a:moveTo>
                    <a:pt x="2709504" y="1645244"/>
                  </a:moveTo>
                  <a:lnTo>
                    <a:pt x="2705704" y="1667294"/>
                  </a:lnTo>
                  <a:cubicBezTo>
                    <a:pt x="2617708" y="2059874"/>
                    <a:pt x="2360528" y="2388422"/>
                    <a:pt x="2014648" y="2573024"/>
                  </a:cubicBezTo>
                  <a:lnTo>
                    <a:pt x="2011712" y="2574416"/>
                  </a:lnTo>
                  <a:close/>
                  <a:moveTo>
                    <a:pt x="2534900" y="1396966"/>
                  </a:moveTo>
                  <a:lnTo>
                    <a:pt x="2716600" y="1396966"/>
                  </a:lnTo>
                  <a:lnTo>
                    <a:pt x="1754328" y="2678312"/>
                  </a:lnTo>
                  <a:lnTo>
                    <a:pt x="1642180" y="2706686"/>
                  </a:lnTo>
                  <a:lnTo>
                    <a:pt x="1539764" y="2722070"/>
                  </a:lnTo>
                  <a:close/>
                  <a:moveTo>
                    <a:pt x="2173836" y="1396966"/>
                  </a:moveTo>
                  <a:lnTo>
                    <a:pt x="2355540" y="1396966"/>
                  </a:lnTo>
                  <a:lnTo>
                    <a:pt x="1352328" y="2732828"/>
                  </a:lnTo>
                  <a:lnTo>
                    <a:pt x="1229556" y="2726628"/>
                  </a:lnTo>
                  <a:lnTo>
                    <a:pt x="1180860" y="2719196"/>
                  </a:lnTo>
                  <a:close/>
                  <a:moveTo>
                    <a:pt x="1812768" y="1396966"/>
                  </a:moveTo>
                  <a:lnTo>
                    <a:pt x="1994476" y="1396966"/>
                  </a:lnTo>
                  <a:lnTo>
                    <a:pt x="1024772" y="2688210"/>
                  </a:lnTo>
                  <a:lnTo>
                    <a:pt x="961820" y="2672024"/>
                  </a:lnTo>
                  <a:lnTo>
                    <a:pt x="878200" y="2641420"/>
                  </a:lnTo>
                  <a:close/>
                  <a:moveTo>
                    <a:pt x="1451704" y="1396966"/>
                  </a:moveTo>
                  <a:lnTo>
                    <a:pt x="1496756" y="1396966"/>
                  </a:lnTo>
                  <a:lnTo>
                    <a:pt x="1633412" y="1396966"/>
                  </a:lnTo>
                  <a:lnTo>
                    <a:pt x="743784" y="2581580"/>
                  </a:lnTo>
                  <a:lnTo>
                    <a:pt x="715808" y="2568104"/>
                  </a:lnTo>
                  <a:lnTo>
                    <a:pt x="617192" y="2508192"/>
                  </a:lnTo>
                  <a:close/>
                  <a:moveTo>
                    <a:pt x="1332872" y="1074412"/>
                  </a:moveTo>
                  <a:lnTo>
                    <a:pt x="1332872" y="1316368"/>
                  </a:lnTo>
                  <a:lnTo>
                    <a:pt x="501352" y="2423606"/>
                  </a:lnTo>
                  <a:lnTo>
                    <a:pt x="497044" y="2420386"/>
                  </a:lnTo>
                  <a:cubicBezTo>
                    <a:pt x="463160" y="2392422"/>
                    <a:pt x="430644" y="2362864"/>
                    <a:pt x="399604" y="2331826"/>
                  </a:cubicBezTo>
                  <a:lnTo>
                    <a:pt x="393564" y="2325180"/>
                  </a:lnTo>
                  <a:close/>
                  <a:moveTo>
                    <a:pt x="1332872" y="593628"/>
                  </a:moveTo>
                  <a:lnTo>
                    <a:pt x="1332872" y="835582"/>
                  </a:lnTo>
                  <a:lnTo>
                    <a:pt x="296748" y="2215268"/>
                  </a:lnTo>
                  <a:lnTo>
                    <a:pt x="232052" y="2128754"/>
                  </a:lnTo>
                  <a:lnTo>
                    <a:pt x="208780" y="2090448"/>
                  </a:lnTo>
                  <a:close/>
                  <a:moveTo>
                    <a:pt x="785296" y="122362"/>
                  </a:moveTo>
                  <a:lnTo>
                    <a:pt x="16124" y="1146576"/>
                  </a:lnTo>
                  <a:lnTo>
                    <a:pt x="24700" y="1089446"/>
                  </a:lnTo>
                  <a:cubicBezTo>
                    <a:pt x="104348" y="693640"/>
                    <a:pt x="354352" y="359610"/>
                    <a:pt x="694964" y="167688"/>
                  </a:cubicBezTo>
                  <a:close/>
                  <a:moveTo>
                    <a:pt x="1332872" y="112838"/>
                  </a:moveTo>
                  <a:lnTo>
                    <a:pt x="1332872" y="354794"/>
                  </a:lnTo>
                  <a:lnTo>
                    <a:pt x="132956" y="1952584"/>
                  </a:lnTo>
                  <a:lnTo>
                    <a:pt x="105544" y="1895680"/>
                  </a:lnTo>
                  <a:lnTo>
                    <a:pt x="68988" y="1795804"/>
                  </a:lnTo>
                  <a:close/>
                  <a:moveTo>
                    <a:pt x="1238248" y="0"/>
                  </a:moveTo>
                  <a:lnTo>
                    <a:pt x="22628" y="1618704"/>
                  </a:lnTo>
                  <a:lnTo>
                    <a:pt x="4796" y="1501878"/>
                  </a:lnTo>
                  <a:lnTo>
                    <a:pt x="0" y="1406878"/>
                  </a:lnTo>
                  <a:lnTo>
                    <a:pt x="1030124" y="35182"/>
                  </a:lnTo>
                  <a:lnTo>
                    <a:pt x="1062824" y="26114"/>
                  </a:lnTo>
                  <a:cubicBezTo>
                    <a:pt x="1106396" y="16306"/>
                    <a:pt x="1150760" y="8586"/>
                    <a:pt x="1195804" y="306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7FC68F55-FE1A-4AC3-833F-16389276ABAA}"/>
                </a:ext>
              </a:extLst>
            </p:cNvPr>
            <p:cNvSpPr/>
            <p:nvPr/>
          </p:nvSpPr>
          <p:spPr>
            <a:xfrm>
              <a:off x="40694537" y="22943508"/>
              <a:ext cx="517812" cy="1136296"/>
            </a:xfrm>
            <a:custGeom>
              <a:avLst/>
              <a:gdLst>
                <a:gd name="connsiteX0" fmla="*/ 0 w 517812"/>
                <a:gd name="connsiteY0" fmla="*/ 0 h 1136296"/>
                <a:gd name="connsiteX1" fmla="*/ 517812 w 517812"/>
                <a:gd name="connsiteY1" fmla="*/ 155544 h 1136296"/>
                <a:gd name="connsiteX2" fmla="*/ 0 w 517812"/>
                <a:gd name="connsiteY2" fmla="*/ 1136296 h 1136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7812" h="1136296">
                  <a:moveTo>
                    <a:pt x="0" y="0"/>
                  </a:moveTo>
                  <a:cubicBezTo>
                    <a:pt x="186672" y="15340"/>
                    <a:pt x="362492" y="68492"/>
                    <a:pt x="517812" y="155544"/>
                  </a:cubicBezTo>
                  <a:lnTo>
                    <a:pt x="0" y="1136296"/>
                  </a:lnTo>
                  <a:close/>
                </a:path>
              </a:pathLst>
            </a:cu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47F38585-37C1-4A97-8FB3-8A658907F8DA}"/>
              </a:ext>
            </a:extLst>
          </p:cNvPr>
          <p:cNvGrpSpPr/>
          <p:nvPr/>
        </p:nvGrpSpPr>
        <p:grpSpPr>
          <a:xfrm>
            <a:off x="3614736" y="2690172"/>
            <a:ext cx="4962528" cy="1211437"/>
            <a:chOff x="3794314" y="2038662"/>
            <a:chExt cx="4962528" cy="121143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0626A28-6ED3-4B39-AC92-40601647405E}"/>
                </a:ext>
              </a:extLst>
            </p:cNvPr>
            <p:cNvSpPr txBox="1"/>
            <p:nvPr/>
          </p:nvSpPr>
          <p:spPr>
            <a:xfrm>
              <a:off x="4599240" y="2665324"/>
              <a:ext cx="3352677" cy="584775"/>
            </a:xfrm>
            <a:prstGeom prst="rect">
              <a:avLst/>
            </a:prstGeom>
            <a:noFill/>
          </p:spPr>
          <p:txBody>
            <a:bodyPr wrap="square" lIns="0" rIns="0">
              <a:spAutoFit/>
            </a:bodyPr>
            <a:lstStyle/>
            <a:p>
              <a:pPr algn="ctr"/>
              <a:r>
                <a:rPr lang="ko-KR" altLang="en-US" sz="3200" b="1" spc="-15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감사합니다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516AD3C-25B5-4E74-95FC-FE01283A1859}"/>
                </a:ext>
              </a:extLst>
            </p:cNvPr>
            <p:cNvSpPr txBox="1"/>
            <p:nvPr/>
          </p:nvSpPr>
          <p:spPr>
            <a:xfrm>
              <a:off x="3794314" y="2038662"/>
              <a:ext cx="4962528" cy="707886"/>
            </a:xfrm>
            <a:prstGeom prst="rect">
              <a:avLst/>
            </a:prstGeom>
            <a:noFill/>
          </p:spPr>
          <p:txBody>
            <a:bodyPr wrap="square" lIns="0" rIns="0">
              <a:spAutoFit/>
            </a:bodyPr>
            <a:lstStyle/>
            <a:p>
              <a:pPr algn="ctr"/>
              <a:r>
                <a:rPr lang="ko-KR" altLang="en-US" sz="4000" b="1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이상으로 발표를 마칩니다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A612AB7-C03E-4226-B597-340F08B2F84A}"/>
              </a:ext>
            </a:extLst>
          </p:cNvPr>
          <p:cNvGrpSpPr/>
          <p:nvPr/>
        </p:nvGrpSpPr>
        <p:grpSpPr>
          <a:xfrm rot="1991610">
            <a:off x="10430499" y="389157"/>
            <a:ext cx="782367" cy="762301"/>
            <a:chOff x="39244492" y="22943508"/>
            <a:chExt cx="2984879" cy="2908322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1730DEF5-6262-4945-BD56-4C1BB8139113}"/>
                </a:ext>
              </a:extLst>
            </p:cNvPr>
            <p:cNvSpPr/>
            <p:nvPr/>
          </p:nvSpPr>
          <p:spPr>
            <a:xfrm>
              <a:off x="40724023" y="23018009"/>
              <a:ext cx="1505348" cy="1329339"/>
            </a:xfrm>
            <a:custGeom>
              <a:avLst/>
              <a:gdLst>
                <a:gd name="connsiteX0" fmla="*/ 519068 w 1113310"/>
                <a:gd name="connsiteY0" fmla="*/ 0 h 983139"/>
                <a:gd name="connsiteX1" fmla="*/ 1113310 w 1113310"/>
                <a:gd name="connsiteY1" fmla="*/ 983139 h 983139"/>
                <a:gd name="connsiteX2" fmla="*/ 0 w 1113310"/>
                <a:gd name="connsiteY2" fmla="*/ 983139 h 983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3310" h="983139">
                  <a:moveTo>
                    <a:pt x="519068" y="0"/>
                  </a:moveTo>
                  <a:cubicBezTo>
                    <a:pt x="846026" y="216213"/>
                    <a:pt x="1071514" y="572110"/>
                    <a:pt x="1113310" y="983139"/>
                  </a:cubicBezTo>
                  <a:lnTo>
                    <a:pt x="0" y="983139"/>
                  </a:lnTo>
                  <a:close/>
                </a:path>
              </a:pathLst>
            </a:cu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778B9366-C5CE-44F7-8943-65985AF2F6DB}"/>
                </a:ext>
              </a:extLst>
            </p:cNvPr>
            <p:cNvSpPr/>
            <p:nvPr/>
          </p:nvSpPr>
          <p:spPr>
            <a:xfrm>
              <a:off x="39244492" y="23119002"/>
              <a:ext cx="2716600" cy="2732828"/>
            </a:xfrm>
            <a:custGeom>
              <a:avLst/>
              <a:gdLst>
                <a:gd name="connsiteX0" fmla="*/ 2709504 w 2716600"/>
                <a:gd name="connsiteY0" fmla="*/ 1645244 h 2732828"/>
                <a:gd name="connsiteX1" fmla="*/ 2705704 w 2716600"/>
                <a:gd name="connsiteY1" fmla="*/ 1667294 h 2732828"/>
                <a:gd name="connsiteX2" fmla="*/ 2014648 w 2716600"/>
                <a:gd name="connsiteY2" fmla="*/ 2573024 h 2732828"/>
                <a:gd name="connsiteX3" fmla="*/ 2011712 w 2716600"/>
                <a:gd name="connsiteY3" fmla="*/ 2574416 h 2732828"/>
                <a:gd name="connsiteX4" fmla="*/ 2534900 w 2716600"/>
                <a:gd name="connsiteY4" fmla="*/ 1396966 h 2732828"/>
                <a:gd name="connsiteX5" fmla="*/ 2716600 w 2716600"/>
                <a:gd name="connsiteY5" fmla="*/ 1396966 h 2732828"/>
                <a:gd name="connsiteX6" fmla="*/ 1754328 w 2716600"/>
                <a:gd name="connsiteY6" fmla="*/ 2678312 h 2732828"/>
                <a:gd name="connsiteX7" fmla="*/ 1642180 w 2716600"/>
                <a:gd name="connsiteY7" fmla="*/ 2706686 h 2732828"/>
                <a:gd name="connsiteX8" fmla="*/ 1539764 w 2716600"/>
                <a:gd name="connsiteY8" fmla="*/ 2722070 h 2732828"/>
                <a:gd name="connsiteX9" fmla="*/ 2173836 w 2716600"/>
                <a:gd name="connsiteY9" fmla="*/ 1396966 h 2732828"/>
                <a:gd name="connsiteX10" fmla="*/ 2355540 w 2716600"/>
                <a:gd name="connsiteY10" fmla="*/ 1396966 h 2732828"/>
                <a:gd name="connsiteX11" fmla="*/ 1352328 w 2716600"/>
                <a:gd name="connsiteY11" fmla="*/ 2732828 h 2732828"/>
                <a:gd name="connsiteX12" fmla="*/ 1229556 w 2716600"/>
                <a:gd name="connsiteY12" fmla="*/ 2726628 h 2732828"/>
                <a:gd name="connsiteX13" fmla="*/ 1180860 w 2716600"/>
                <a:gd name="connsiteY13" fmla="*/ 2719196 h 2732828"/>
                <a:gd name="connsiteX14" fmla="*/ 1812768 w 2716600"/>
                <a:gd name="connsiteY14" fmla="*/ 1396966 h 2732828"/>
                <a:gd name="connsiteX15" fmla="*/ 1994476 w 2716600"/>
                <a:gd name="connsiteY15" fmla="*/ 1396966 h 2732828"/>
                <a:gd name="connsiteX16" fmla="*/ 1024772 w 2716600"/>
                <a:gd name="connsiteY16" fmla="*/ 2688210 h 2732828"/>
                <a:gd name="connsiteX17" fmla="*/ 961820 w 2716600"/>
                <a:gd name="connsiteY17" fmla="*/ 2672024 h 2732828"/>
                <a:gd name="connsiteX18" fmla="*/ 878200 w 2716600"/>
                <a:gd name="connsiteY18" fmla="*/ 2641420 h 2732828"/>
                <a:gd name="connsiteX19" fmla="*/ 1451704 w 2716600"/>
                <a:gd name="connsiteY19" fmla="*/ 1396966 h 2732828"/>
                <a:gd name="connsiteX20" fmla="*/ 1496756 w 2716600"/>
                <a:gd name="connsiteY20" fmla="*/ 1396966 h 2732828"/>
                <a:gd name="connsiteX21" fmla="*/ 1633412 w 2716600"/>
                <a:gd name="connsiteY21" fmla="*/ 1396966 h 2732828"/>
                <a:gd name="connsiteX22" fmla="*/ 743784 w 2716600"/>
                <a:gd name="connsiteY22" fmla="*/ 2581580 h 2732828"/>
                <a:gd name="connsiteX23" fmla="*/ 715808 w 2716600"/>
                <a:gd name="connsiteY23" fmla="*/ 2568104 h 2732828"/>
                <a:gd name="connsiteX24" fmla="*/ 617192 w 2716600"/>
                <a:gd name="connsiteY24" fmla="*/ 2508192 h 2732828"/>
                <a:gd name="connsiteX25" fmla="*/ 1332872 w 2716600"/>
                <a:gd name="connsiteY25" fmla="*/ 1074412 h 2732828"/>
                <a:gd name="connsiteX26" fmla="*/ 1332872 w 2716600"/>
                <a:gd name="connsiteY26" fmla="*/ 1316368 h 2732828"/>
                <a:gd name="connsiteX27" fmla="*/ 501352 w 2716600"/>
                <a:gd name="connsiteY27" fmla="*/ 2423606 h 2732828"/>
                <a:gd name="connsiteX28" fmla="*/ 497044 w 2716600"/>
                <a:gd name="connsiteY28" fmla="*/ 2420386 h 2732828"/>
                <a:gd name="connsiteX29" fmla="*/ 399604 w 2716600"/>
                <a:gd name="connsiteY29" fmla="*/ 2331826 h 2732828"/>
                <a:gd name="connsiteX30" fmla="*/ 393564 w 2716600"/>
                <a:gd name="connsiteY30" fmla="*/ 2325180 h 2732828"/>
                <a:gd name="connsiteX31" fmla="*/ 1332872 w 2716600"/>
                <a:gd name="connsiteY31" fmla="*/ 593628 h 2732828"/>
                <a:gd name="connsiteX32" fmla="*/ 1332872 w 2716600"/>
                <a:gd name="connsiteY32" fmla="*/ 835582 h 2732828"/>
                <a:gd name="connsiteX33" fmla="*/ 296748 w 2716600"/>
                <a:gd name="connsiteY33" fmla="*/ 2215268 h 2732828"/>
                <a:gd name="connsiteX34" fmla="*/ 232052 w 2716600"/>
                <a:gd name="connsiteY34" fmla="*/ 2128754 h 2732828"/>
                <a:gd name="connsiteX35" fmla="*/ 208780 w 2716600"/>
                <a:gd name="connsiteY35" fmla="*/ 2090448 h 2732828"/>
                <a:gd name="connsiteX36" fmla="*/ 785296 w 2716600"/>
                <a:gd name="connsiteY36" fmla="*/ 122362 h 2732828"/>
                <a:gd name="connsiteX37" fmla="*/ 16124 w 2716600"/>
                <a:gd name="connsiteY37" fmla="*/ 1146576 h 2732828"/>
                <a:gd name="connsiteX38" fmla="*/ 24700 w 2716600"/>
                <a:gd name="connsiteY38" fmla="*/ 1089446 h 2732828"/>
                <a:gd name="connsiteX39" fmla="*/ 694964 w 2716600"/>
                <a:gd name="connsiteY39" fmla="*/ 167688 h 2732828"/>
                <a:gd name="connsiteX40" fmla="*/ 1332872 w 2716600"/>
                <a:gd name="connsiteY40" fmla="*/ 112838 h 2732828"/>
                <a:gd name="connsiteX41" fmla="*/ 1332872 w 2716600"/>
                <a:gd name="connsiteY41" fmla="*/ 354794 h 2732828"/>
                <a:gd name="connsiteX42" fmla="*/ 132956 w 2716600"/>
                <a:gd name="connsiteY42" fmla="*/ 1952584 h 2732828"/>
                <a:gd name="connsiteX43" fmla="*/ 105544 w 2716600"/>
                <a:gd name="connsiteY43" fmla="*/ 1895680 h 2732828"/>
                <a:gd name="connsiteX44" fmla="*/ 68988 w 2716600"/>
                <a:gd name="connsiteY44" fmla="*/ 1795804 h 2732828"/>
                <a:gd name="connsiteX45" fmla="*/ 1238248 w 2716600"/>
                <a:gd name="connsiteY45" fmla="*/ 0 h 2732828"/>
                <a:gd name="connsiteX46" fmla="*/ 22628 w 2716600"/>
                <a:gd name="connsiteY46" fmla="*/ 1618704 h 2732828"/>
                <a:gd name="connsiteX47" fmla="*/ 4796 w 2716600"/>
                <a:gd name="connsiteY47" fmla="*/ 1501878 h 2732828"/>
                <a:gd name="connsiteX48" fmla="*/ 0 w 2716600"/>
                <a:gd name="connsiteY48" fmla="*/ 1406878 h 2732828"/>
                <a:gd name="connsiteX49" fmla="*/ 1030124 w 2716600"/>
                <a:gd name="connsiteY49" fmla="*/ 35182 h 2732828"/>
                <a:gd name="connsiteX50" fmla="*/ 1062824 w 2716600"/>
                <a:gd name="connsiteY50" fmla="*/ 26114 h 2732828"/>
                <a:gd name="connsiteX51" fmla="*/ 1195804 w 2716600"/>
                <a:gd name="connsiteY51" fmla="*/ 3060 h 273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716600" h="2732828">
                  <a:moveTo>
                    <a:pt x="2709504" y="1645244"/>
                  </a:moveTo>
                  <a:lnTo>
                    <a:pt x="2705704" y="1667294"/>
                  </a:lnTo>
                  <a:cubicBezTo>
                    <a:pt x="2617708" y="2059874"/>
                    <a:pt x="2360528" y="2388422"/>
                    <a:pt x="2014648" y="2573024"/>
                  </a:cubicBezTo>
                  <a:lnTo>
                    <a:pt x="2011712" y="2574416"/>
                  </a:lnTo>
                  <a:close/>
                  <a:moveTo>
                    <a:pt x="2534900" y="1396966"/>
                  </a:moveTo>
                  <a:lnTo>
                    <a:pt x="2716600" y="1396966"/>
                  </a:lnTo>
                  <a:lnTo>
                    <a:pt x="1754328" y="2678312"/>
                  </a:lnTo>
                  <a:lnTo>
                    <a:pt x="1642180" y="2706686"/>
                  </a:lnTo>
                  <a:lnTo>
                    <a:pt x="1539764" y="2722070"/>
                  </a:lnTo>
                  <a:close/>
                  <a:moveTo>
                    <a:pt x="2173836" y="1396966"/>
                  </a:moveTo>
                  <a:lnTo>
                    <a:pt x="2355540" y="1396966"/>
                  </a:lnTo>
                  <a:lnTo>
                    <a:pt x="1352328" y="2732828"/>
                  </a:lnTo>
                  <a:lnTo>
                    <a:pt x="1229556" y="2726628"/>
                  </a:lnTo>
                  <a:lnTo>
                    <a:pt x="1180860" y="2719196"/>
                  </a:lnTo>
                  <a:close/>
                  <a:moveTo>
                    <a:pt x="1812768" y="1396966"/>
                  </a:moveTo>
                  <a:lnTo>
                    <a:pt x="1994476" y="1396966"/>
                  </a:lnTo>
                  <a:lnTo>
                    <a:pt x="1024772" y="2688210"/>
                  </a:lnTo>
                  <a:lnTo>
                    <a:pt x="961820" y="2672024"/>
                  </a:lnTo>
                  <a:lnTo>
                    <a:pt x="878200" y="2641420"/>
                  </a:lnTo>
                  <a:close/>
                  <a:moveTo>
                    <a:pt x="1451704" y="1396966"/>
                  </a:moveTo>
                  <a:lnTo>
                    <a:pt x="1496756" y="1396966"/>
                  </a:lnTo>
                  <a:lnTo>
                    <a:pt x="1633412" y="1396966"/>
                  </a:lnTo>
                  <a:lnTo>
                    <a:pt x="743784" y="2581580"/>
                  </a:lnTo>
                  <a:lnTo>
                    <a:pt x="715808" y="2568104"/>
                  </a:lnTo>
                  <a:lnTo>
                    <a:pt x="617192" y="2508192"/>
                  </a:lnTo>
                  <a:close/>
                  <a:moveTo>
                    <a:pt x="1332872" y="1074412"/>
                  </a:moveTo>
                  <a:lnTo>
                    <a:pt x="1332872" y="1316368"/>
                  </a:lnTo>
                  <a:lnTo>
                    <a:pt x="501352" y="2423606"/>
                  </a:lnTo>
                  <a:lnTo>
                    <a:pt x="497044" y="2420386"/>
                  </a:lnTo>
                  <a:cubicBezTo>
                    <a:pt x="463160" y="2392422"/>
                    <a:pt x="430644" y="2362864"/>
                    <a:pt x="399604" y="2331826"/>
                  </a:cubicBezTo>
                  <a:lnTo>
                    <a:pt x="393564" y="2325180"/>
                  </a:lnTo>
                  <a:close/>
                  <a:moveTo>
                    <a:pt x="1332872" y="593628"/>
                  </a:moveTo>
                  <a:lnTo>
                    <a:pt x="1332872" y="835582"/>
                  </a:lnTo>
                  <a:lnTo>
                    <a:pt x="296748" y="2215268"/>
                  </a:lnTo>
                  <a:lnTo>
                    <a:pt x="232052" y="2128754"/>
                  </a:lnTo>
                  <a:lnTo>
                    <a:pt x="208780" y="2090448"/>
                  </a:lnTo>
                  <a:close/>
                  <a:moveTo>
                    <a:pt x="785296" y="122362"/>
                  </a:moveTo>
                  <a:lnTo>
                    <a:pt x="16124" y="1146576"/>
                  </a:lnTo>
                  <a:lnTo>
                    <a:pt x="24700" y="1089446"/>
                  </a:lnTo>
                  <a:cubicBezTo>
                    <a:pt x="104348" y="693640"/>
                    <a:pt x="354352" y="359610"/>
                    <a:pt x="694964" y="167688"/>
                  </a:cubicBezTo>
                  <a:close/>
                  <a:moveTo>
                    <a:pt x="1332872" y="112838"/>
                  </a:moveTo>
                  <a:lnTo>
                    <a:pt x="1332872" y="354794"/>
                  </a:lnTo>
                  <a:lnTo>
                    <a:pt x="132956" y="1952584"/>
                  </a:lnTo>
                  <a:lnTo>
                    <a:pt x="105544" y="1895680"/>
                  </a:lnTo>
                  <a:lnTo>
                    <a:pt x="68988" y="1795804"/>
                  </a:lnTo>
                  <a:close/>
                  <a:moveTo>
                    <a:pt x="1238248" y="0"/>
                  </a:moveTo>
                  <a:lnTo>
                    <a:pt x="22628" y="1618704"/>
                  </a:lnTo>
                  <a:lnTo>
                    <a:pt x="4796" y="1501878"/>
                  </a:lnTo>
                  <a:lnTo>
                    <a:pt x="0" y="1406878"/>
                  </a:lnTo>
                  <a:lnTo>
                    <a:pt x="1030124" y="35182"/>
                  </a:lnTo>
                  <a:lnTo>
                    <a:pt x="1062824" y="26114"/>
                  </a:lnTo>
                  <a:cubicBezTo>
                    <a:pt x="1106396" y="16306"/>
                    <a:pt x="1150760" y="8586"/>
                    <a:pt x="1195804" y="306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73D3D710-81CA-4D07-963D-EC2C9EB53401}"/>
                </a:ext>
              </a:extLst>
            </p:cNvPr>
            <p:cNvSpPr/>
            <p:nvPr/>
          </p:nvSpPr>
          <p:spPr>
            <a:xfrm>
              <a:off x="40694537" y="22943508"/>
              <a:ext cx="517812" cy="1136296"/>
            </a:xfrm>
            <a:custGeom>
              <a:avLst/>
              <a:gdLst>
                <a:gd name="connsiteX0" fmla="*/ 0 w 517812"/>
                <a:gd name="connsiteY0" fmla="*/ 0 h 1136296"/>
                <a:gd name="connsiteX1" fmla="*/ 517812 w 517812"/>
                <a:gd name="connsiteY1" fmla="*/ 155544 h 1136296"/>
                <a:gd name="connsiteX2" fmla="*/ 0 w 517812"/>
                <a:gd name="connsiteY2" fmla="*/ 1136296 h 1136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7812" h="1136296">
                  <a:moveTo>
                    <a:pt x="0" y="0"/>
                  </a:moveTo>
                  <a:cubicBezTo>
                    <a:pt x="186672" y="15340"/>
                    <a:pt x="362492" y="68492"/>
                    <a:pt x="517812" y="155544"/>
                  </a:cubicBezTo>
                  <a:lnTo>
                    <a:pt x="0" y="1136296"/>
                  </a:lnTo>
                  <a:close/>
                </a:path>
              </a:pathLst>
            </a:cu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3C41550-539A-4F74-8F81-D5496F80E39F}"/>
              </a:ext>
            </a:extLst>
          </p:cNvPr>
          <p:cNvGrpSpPr/>
          <p:nvPr/>
        </p:nvGrpSpPr>
        <p:grpSpPr>
          <a:xfrm>
            <a:off x="9561475" y="696398"/>
            <a:ext cx="993349" cy="1278963"/>
            <a:chOff x="9375140" y="4918980"/>
            <a:chExt cx="1099606" cy="1415781"/>
          </a:xfrm>
          <a:solidFill>
            <a:srgbClr val="4C88C0"/>
          </a:solidFill>
        </p:grpSpPr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89FA35DF-5F6B-45D0-8FE8-1EFC3D84AA40}"/>
                </a:ext>
              </a:extLst>
            </p:cNvPr>
            <p:cNvSpPr/>
            <p:nvPr/>
          </p:nvSpPr>
          <p:spPr>
            <a:xfrm rot="2378546">
              <a:off x="9681788" y="4918980"/>
              <a:ext cx="424448" cy="1146503"/>
            </a:xfrm>
            <a:custGeom>
              <a:avLst/>
              <a:gdLst>
                <a:gd name="connsiteX0" fmla="*/ 342963 w 424448"/>
                <a:gd name="connsiteY0" fmla="*/ 0 h 1146503"/>
                <a:gd name="connsiteX1" fmla="*/ 424448 w 424448"/>
                <a:gd name="connsiteY1" fmla="*/ 140492 h 1146503"/>
                <a:gd name="connsiteX2" fmla="*/ 376921 w 424448"/>
                <a:gd name="connsiteY2" fmla="*/ 140492 h 1146503"/>
                <a:gd name="connsiteX3" fmla="*/ 329813 w 424448"/>
                <a:gd name="connsiteY3" fmla="*/ 633680 h 1146503"/>
                <a:gd name="connsiteX4" fmla="*/ 334823 w 424448"/>
                <a:gd name="connsiteY4" fmla="*/ 657131 h 1146503"/>
                <a:gd name="connsiteX5" fmla="*/ 327422 w 424448"/>
                <a:gd name="connsiteY5" fmla="*/ 658712 h 1146503"/>
                <a:gd name="connsiteX6" fmla="*/ 327335 w 424448"/>
                <a:gd name="connsiteY6" fmla="*/ 659624 h 1146503"/>
                <a:gd name="connsiteX7" fmla="*/ 324446 w 424448"/>
                <a:gd name="connsiteY7" fmla="*/ 659348 h 1146503"/>
                <a:gd name="connsiteX8" fmla="*/ 124785 w 424448"/>
                <a:gd name="connsiteY8" fmla="*/ 702007 h 1146503"/>
                <a:gd name="connsiteX9" fmla="*/ 81410 w 424448"/>
                <a:gd name="connsiteY9" fmla="*/ 1146503 h 1146503"/>
                <a:gd name="connsiteX10" fmla="*/ 0 w 424448"/>
                <a:gd name="connsiteY10" fmla="*/ 1138559 h 1146503"/>
                <a:gd name="connsiteX11" fmla="*/ 49105 w 424448"/>
                <a:gd name="connsiteY11" fmla="*/ 635342 h 1146503"/>
                <a:gd name="connsiteX12" fmla="*/ 53504 w 424448"/>
                <a:gd name="connsiteY12" fmla="*/ 635771 h 1146503"/>
                <a:gd name="connsiteX13" fmla="*/ 53059 w 424448"/>
                <a:gd name="connsiteY13" fmla="*/ 633690 h 1146503"/>
                <a:gd name="connsiteX14" fmla="*/ 251698 w 424448"/>
                <a:gd name="connsiteY14" fmla="*/ 591249 h 1146503"/>
                <a:gd name="connsiteX15" fmla="*/ 294752 w 424448"/>
                <a:gd name="connsiteY15" fmla="*/ 140492 h 1146503"/>
                <a:gd name="connsiteX16" fmla="*/ 261478 w 424448"/>
                <a:gd name="connsiteY16" fmla="*/ 140492 h 1146503"/>
                <a:gd name="connsiteX0" fmla="*/ 342963 w 424448"/>
                <a:gd name="connsiteY0" fmla="*/ 0 h 1146503"/>
                <a:gd name="connsiteX1" fmla="*/ 424448 w 424448"/>
                <a:gd name="connsiteY1" fmla="*/ 140492 h 1146503"/>
                <a:gd name="connsiteX2" fmla="*/ 376921 w 424448"/>
                <a:gd name="connsiteY2" fmla="*/ 140492 h 1146503"/>
                <a:gd name="connsiteX3" fmla="*/ 329813 w 424448"/>
                <a:gd name="connsiteY3" fmla="*/ 633680 h 1146503"/>
                <a:gd name="connsiteX4" fmla="*/ 327422 w 424448"/>
                <a:gd name="connsiteY4" fmla="*/ 658712 h 1146503"/>
                <a:gd name="connsiteX5" fmla="*/ 327335 w 424448"/>
                <a:gd name="connsiteY5" fmla="*/ 659624 h 1146503"/>
                <a:gd name="connsiteX6" fmla="*/ 324446 w 424448"/>
                <a:gd name="connsiteY6" fmla="*/ 659348 h 1146503"/>
                <a:gd name="connsiteX7" fmla="*/ 124785 w 424448"/>
                <a:gd name="connsiteY7" fmla="*/ 702007 h 1146503"/>
                <a:gd name="connsiteX8" fmla="*/ 81410 w 424448"/>
                <a:gd name="connsiteY8" fmla="*/ 1146503 h 1146503"/>
                <a:gd name="connsiteX9" fmla="*/ 0 w 424448"/>
                <a:gd name="connsiteY9" fmla="*/ 1138559 h 1146503"/>
                <a:gd name="connsiteX10" fmla="*/ 49105 w 424448"/>
                <a:gd name="connsiteY10" fmla="*/ 635342 h 1146503"/>
                <a:gd name="connsiteX11" fmla="*/ 53504 w 424448"/>
                <a:gd name="connsiteY11" fmla="*/ 635771 h 1146503"/>
                <a:gd name="connsiteX12" fmla="*/ 53059 w 424448"/>
                <a:gd name="connsiteY12" fmla="*/ 633690 h 1146503"/>
                <a:gd name="connsiteX13" fmla="*/ 251698 w 424448"/>
                <a:gd name="connsiteY13" fmla="*/ 591249 h 1146503"/>
                <a:gd name="connsiteX14" fmla="*/ 294752 w 424448"/>
                <a:gd name="connsiteY14" fmla="*/ 140492 h 1146503"/>
                <a:gd name="connsiteX15" fmla="*/ 261478 w 424448"/>
                <a:gd name="connsiteY15" fmla="*/ 140492 h 1146503"/>
                <a:gd name="connsiteX16" fmla="*/ 342963 w 424448"/>
                <a:gd name="connsiteY16" fmla="*/ 0 h 1146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4448" h="1146503">
                  <a:moveTo>
                    <a:pt x="342963" y="0"/>
                  </a:moveTo>
                  <a:lnTo>
                    <a:pt x="424448" y="140492"/>
                  </a:lnTo>
                  <a:lnTo>
                    <a:pt x="376921" y="140492"/>
                  </a:lnTo>
                  <a:lnTo>
                    <a:pt x="329813" y="633680"/>
                  </a:lnTo>
                  <a:lnTo>
                    <a:pt x="327422" y="658712"/>
                  </a:lnTo>
                  <a:lnTo>
                    <a:pt x="327335" y="659624"/>
                  </a:lnTo>
                  <a:lnTo>
                    <a:pt x="324446" y="659348"/>
                  </a:lnTo>
                  <a:lnTo>
                    <a:pt x="124785" y="702007"/>
                  </a:lnTo>
                  <a:lnTo>
                    <a:pt x="81410" y="1146503"/>
                  </a:lnTo>
                  <a:lnTo>
                    <a:pt x="0" y="1138559"/>
                  </a:lnTo>
                  <a:lnTo>
                    <a:pt x="49105" y="635342"/>
                  </a:lnTo>
                  <a:lnTo>
                    <a:pt x="53504" y="635771"/>
                  </a:lnTo>
                  <a:cubicBezTo>
                    <a:pt x="53356" y="635077"/>
                    <a:pt x="53207" y="634384"/>
                    <a:pt x="53059" y="633690"/>
                  </a:cubicBezTo>
                  <a:lnTo>
                    <a:pt x="251698" y="591249"/>
                  </a:lnTo>
                  <a:lnTo>
                    <a:pt x="294752" y="140492"/>
                  </a:lnTo>
                  <a:lnTo>
                    <a:pt x="261478" y="140492"/>
                  </a:lnTo>
                  <a:lnTo>
                    <a:pt x="34296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BF60B89B-CAD8-4844-B7CF-1457CF3B86B0}"/>
                </a:ext>
              </a:extLst>
            </p:cNvPr>
            <p:cNvGrpSpPr/>
            <p:nvPr/>
          </p:nvGrpSpPr>
          <p:grpSpPr>
            <a:xfrm>
              <a:off x="9375140" y="5508956"/>
              <a:ext cx="1099606" cy="825805"/>
              <a:chOff x="5473700" y="1028396"/>
              <a:chExt cx="1099606" cy="825805"/>
            </a:xfrm>
            <a:grpFill/>
          </p:grpSpPr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D01DB41B-D1D4-4603-90D1-D0D2C0449CBC}"/>
                  </a:ext>
                </a:extLst>
              </p:cNvPr>
              <p:cNvSpPr/>
              <p:nvPr/>
            </p:nvSpPr>
            <p:spPr>
              <a:xfrm>
                <a:off x="5473700" y="1407160"/>
                <a:ext cx="205740" cy="4470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7D333E60-F43E-42DC-84F6-9075CAF426AB}"/>
                  </a:ext>
                </a:extLst>
              </p:cNvPr>
              <p:cNvSpPr/>
              <p:nvPr/>
            </p:nvSpPr>
            <p:spPr>
              <a:xfrm>
                <a:off x="6069610" y="1407160"/>
                <a:ext cx="205740" cy="4470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EBB1C7CD-60A7-466F-B7EC-60429088E76B}"/>
                  </a:ext>
                </a:extLst>
              </p:cNvPr>
              <p:cNvSpPr/>
              <p:nvPr/>
            </p:nvSpPr>
            <p:spPr>
              <a:xfrm>
                <a:off x="5771655" y="1270205"/>
                <a:ext cx="205740" cy="58399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5F405B9F-E634-416F-9931-98552B639493}"/>
                  </a:ext>
                </a:extLst>
              </p:cNvPr>
              <p:cNvSpPr/>
              <p:nvPr/>
            </p:nvSpPr>
            <p:spPr>
              <a:xfrm>
                <a:off x="6367566" y="1028396"/>
                <a:ext cx="205740" cy="82580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F135D9DC-8D8A-4C3F-86A1-442483AC0336}"/>
              </a:ext>
            </a:extLst>
          </p:cNvPr>
          <p:cNvSpPr txBox="1"/>
          <p:nvPr/>
        </p:nvSpPr>
        <p:spPr>
          <a:xfrm>
            <a:off x="2726453" y="4817068"/>
            <a:ext cx="6739094" cy="945625"/>
          </a:xfrm>
          <a:prstGeom prst="rect">
            <a:avLst/>
          </a:prstGeom>
          <a:noFill/>
        </p:spPr>
        <p:txBody>
          <a:bodyPr wrap="square" lIns="72000" tIns="72000" rIns="72000" bIns="72000">
            <a:spAutoFit/>
          </a:bodyPr>
          <a:lstStyle/>
          <a:p>
            <a:pPr algn="ctr" latinLnBrk="0">
              <a:lnSpc>
                <a:spcPct val="120000"/>
              </a:lnSpc>
            </a:pPr>
            <a:r>
              <a:rPr lang="en-US" altLang="ko-KR" sz="110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ko-KR" sz="1100" i="0" spc="-3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urna.Nunc</a:t>
            </a:r>
            <a:r>
              <a:rPr lang="en-US" altLang="ko-KR" sz="110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viverra imperdiet enim. Fusce est. Vivamus a tellus.</a:t>
            </a:r>
          </a:p>
          <a:p>
            <a:pPr algn="ctr" latinLnBrk="0">
              <a:lnSpc>
                <a:spcPct val="120000"/>
              </a:lnSpc>
            </a:pPr>
            <a:endParaRPr lang="en-US" altLang="ko-KR" sz="110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9097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9F9F57A6-4697-40F2-A0EA-C94D4CF52477}"/>
              </a:ext>
            </a:extLst>
          </p:cNvPr>
          <p:cNvGrpSpPr/>
          <p:nvPr/>
        </p:nvGrpSpPr>
        <p:grpSpPr>
          <a:xfrm>
            <a:off x="-1524" y="1"/>
            <a:ext cx="12192000" cy="6857999"/>
            <a:chOff x="-1524" y="1"/>
            <a:chExt cx="12192000" cy="6857999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B6613A75-7706-43F0-85CF-10C29EBA0A3E}"/>
                </a:ext>
              </a:extLst>
            </p:cNvPr>
            <p:cNvSpPr/>
            <p:nvPr/>
          </p:nvSpPr>
          <p:spPr>
            <a:xfrm>
              <a:off x="0" y="1282"/>
              <a:ext cx="12190476" cy="6856718"/>
            </a:xfrm>
            <a:prstGeom prst="rect">
              <a:avLst/>
            </a:prstGeom>
            <a:solidFill>
              <a:schemeClr val="accent5">
                <a:lumMod val="75000"/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pic>
          <p:nvPicPr>
            <p:cNvPr id="64" name="그림 63">
              <a:extLst>
                <a:ext uri="{FF2B5EF4-FFF2-40B4-BE49-F238E27FC236}">
                  <a16:creationId xmlns:a16="http://schemas.microsoft.com/office/drawing/2014/main" id="{7B18BDB0-B83F-44D5-B751-0348C3F35C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524" y="1"/>
              <a:ext cx="12192000" cy="6857999"/>
            </a:xfrm>
            <a:prstGeom prst="rect">
              <a:avLst/>
            </a:prstGeom>
          </p:spPr>
        </p:pic>
      </p:grpSp>
      <p:grpSp>
        <p:nvGrpSpPr>
          <p:cNvPr id="124" name="그룹 123">
            <a:extLst>
              <a:ext uri="{FF2B5EF4-FFF2-40B4-BE49-F238E27FC236}">
                <a16:creationId xmlns:a16="http://schemas.microsoft.com/office/drawing/2014/main" id="{9B99471F-7073-498D-8699-4E799F3CF6BC}"/>
              </a:ext>
            </a:extLst>
          </p:cNvPr>
          <p:cNvGrpSpPr/>
          <p:nvPr/>
        </p:nvGrpSpPr>
        <p:grpSpPr>
          <a:xfrm>
            <a:off x="9704490" y="-338497"/>
            <a:ext cx="2281097" cy="2281097"/>
            <a:chOff x="5504688" y="999685"/>
            <a:chExt cx="1103717" cy="1103717"/>
          </a:xfrm>
        </p:grpSpPr>
        <p:grpSp>
          <p:nvGrpSpPr>
            <p:cNvPr id="138" name="그룹 137">
              <a:extLst>
                <a:ext uri="{FF2B5EF4-FFF2-40B4-BE49-F238E27FC236}">
                  <a16:creationId xmlns:a16="http://schemas.microsoft.com/office/drawing/2014/main" id="{BF9BC088-5A57-46C1-A7D8-655DB905C1ED}"/>
                </a:ext>
              </a:extLst>
            </p:cNvPr>
            <p:cNvGrpSpPr/>
            <p:nvPr/>
          </p:nvGrpSpPr>
          <p:grpSpPr>
            <a:xfrm>
              <a:off x="5682566" y="1201274"/>
              <a:ext cx="747960" cy="728776"/>
              <a:chOff x="39244492" y="22943508"/>
              <a:chExt cx="2984879" cy="2908322"/>
            </a:xfrm>
            <a:solidFill>
              <a:schemeClr val="accent6">
                <a:lumMod val="20000"/>
                <a:lumOff val="80000"/>
              </a:schemeClr>
            </a:solidFill>
          </p:grpSpPr>
          <p:sp>
            <p:nvSpPr>
              <p:cNvPr id="140" name="자유형: 도형 139">
                <a:extLst>
                  <a:ext uri="{FF2B5EF4-FFF2-40B4-BE49-F238E27FC236}">
                    <a16:creationId xmlns:a16="http://schemas.microsoft.com/office/drawing/2014/main" id="{C0EF7372-E365-4080-B297-2C9FF857969A}"/>
                  </a:ext>
                </a:extLst>
              </p:cNvPr>
              <p:cNvSpPr/>
              <p:nvPr/>
            </p:nvSpPr>
            <p:spPr>
              <a:xfrm>
                <a:off x="40724023" y="23018009"/>
                <a:ext cx="1505348" cy="1329339"/>
              </a:xfrm>
              <a:custGeom>
                <a:avLst/>
                <a:gdLst>
                  <a:gd name="connsiteX0" fmla="*/ 519068 w 1113310"/>
                  <a:gd name="connsiteY0" fmla="*/ 0 h 983139"/>
                  <a:gd name="connsiteX1" fmla="*/ 1113310 w 1113310"/>
                  <a:gd name="connsiteY1" fmla="*/ 983139 h 983139"/>
                  <a:gd name="connsiteX2" fmla="*/ 0 w 1113310"/>
                  <a:gd name="connsiteY2" fmla="*/ 983139 h 983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3310" h="983139">
                    <a:moveTo>
                      <a:pt x="519068" y="0"/>
                    </a:moveTo>
                    <a:cubicBezTo>
                      <a:pt x="846026" y="216213"/>
                      <a:pt x="1071514" y="572110"/>
                      <a:pt x="1113310" y="983139"/>
                    </a:cubicBezTo>
                    <a:lnTo>
                      <a:pt x="0" y="98313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41" name="자유형: 도형 140">
                <a:extLst>
                  <a:ext uri="{FF2B5EF4-FFF2-40B4-BE49-F238E27FC236}">
                    <a16:creationId xmlns:a16="http://schemas.microsoft.com/office/drawing/2014/main" id="{841CA8F9-B77C-4F3E-8394-01B33D43A0FD}"/>
                  </a:ext>
                </a:extLst>
              </p:cNvPr>
              <p:cNvSpPr/>
              <p:nvPr/>
            </p:nvSpPr>
            <p:spPr>
              <a:xfrm>
                <a:off x="39244492" y="23119002"/>
                <a:ext cx="2716600" cy="2732828"/>
              </a:xfrm>
              <a:custGeom>
                <a:avLst/>
                <a:gdLst>
                  <a:gd name="connsiteX0" fmla="*/ 2709504 w 2716600"/>
                  <a:gd name="connsiteY0" fmla="*/ 1645244 h 2732828"/>
                  <a:gd name="connsiteX1" fmla="*/ 2705704 w 2716600"/>
                  <a:gd name="connsiteY1" fmla="*/ 1667294 h 2732828"/>
                  <a:gd name="connsiteX2" fmla="*/ 2014648 w 2716600"/>
                  <a:gd name="connsiteY2" fmla="*/ 2573024 h 2732828"/>
                  <a:gd name="connsiteX3" fmla="*/ 2011712 w 2716600"/>
                  <a:gd name="connsiteY3" fmla="*/ 2574416 h 2732828"/>
                  <a:gd name="connsiteX4" fmla="*/ 2534900 w 2716600"/>
                  <a:gd name="connsiteY4" fmla="*/ 1396966 h 2732828"/>
                  <a:gd name="connsiteX5" fmla="*/ 2716600 w 2716600"/>
                  <a:gd name="connsiteY5" fmla="*/ 1396966 h 2732828"/>
                  <a:gd name="connsiteX6" fmla="*/ 1754328 w 2716600"/>
                  <a:gd name="connsiteY6" fmla="*/ 2678312 h 2732828"/>
                  <a:gd name="connsiteX7" fmla="*/ 1642180 w 2716600"/>
                  <a:gd name="connsiteY7" fmla="*/ 2706686 h 2732828"/>
                  <a:gd name="connsiteX8" fmla="*/ 1539764 w 2716600"/>
                  <a:gd name="connsiteY8" fmla="*/ 2722070 h 2732828"/>
                  <a:gd name="connsiteX9" fmla="*/ 2173836 w 2716600"/>
                  <a:gd name="connsiteY9" fmla="*/ 1396966 h 2732828"/>
                  <a:gd name="connsiteX10" fmla="*/ 2355540 w 2716600"/>
                  <a:gd name="connsiteY10" fmla="*/ 1396966 h 2732828"/>
                  <a:gd name="connsiteX11" fmla="*/ 1352328 w 2716600"/>
                  <a:gd name="connsiteY11" fmla="*/ 2732828 h 2732828"/>
                  <a:gd name="connsiteX12" fmla="*/ 1229556 w 2716600"/>
                  <a:gd name="connsiteY12" fmla="*/ 2726628 h 2732828"/>
                  <a:gd name="connsiteX13" fmla="*/ 1180860 w 2716600"/>
                  <a:gd name="connsiteY13" fmla="*/ 2719196 h 2732828"/>
                  <a:gd name="connsiteX14" fmla="*/ 1812768 w 2716600"/>
                  <a:gd name="connsiteY14" fmla="*/ 1396966 h 2732828"/>
                  <a:gd name="connsiteX15" fmla="*/ 1994476 w 2716600"/>
                  <a:gd name="connsiteY15" fmla="*/ 1396966 h 2732828"/>
                  <a:gd name="connsiteX16" fmla="*/ 1024772 w 2716600"/>
                  <a:gd name="connsiteY16" fmla="*/ 2688210 h 2732828"/>
                  <a:gd name="connsiteX17" fmla="*/ 961820 w 2716600"/>
                  <a:gd name="connsiteY17" fmla="*/ 2672024 h 2732828"/>
                  <a:gd name="connsiteX18" fmla="*/ 878200 w 2716600"/>
                  <a:gd name="connsiteY18" fmla="*/ 2641420 h 2732828"/>
                  <a:gd name="connsiteX19" fmla="*/ 1451704 w 2716600"/>
                  <a:gd name="connsiteY19" fmla="*/ 1396966 h 2732828"/>
                  <a:gd name="connsiteX20" fmla="*/ 1496756 w 2716600"/>
                  <a:gd name="connsiteY20" fmla="*/ 1396966 h 2732828"/>
                  <a:gd name="connsiteX21" fmla="*/ 1633412 w 2716600"/>
                  <a:gd name="connsiteY21" fmla="*/ 1396966 h 2732828"/>
                  <a:gd name="connsiteX22" fmla="*/ 743784 w 2716600"/>
                  <a:gd name="connsiteY22" fmla="*/ 2581580 h 2732828"/>
                  <a:gd name="connsiteX23" fmla="*/ 715808 w 2716600"/>
                  <a:gd name="connsiteY23" fmla="*/ 2568104 h 2732828"/>
                  <a:gd name="connsiteX24" fmla="*/ 617192 w 2716600"/>
                  <a:gd name="connsiteY24" fmla="*/ 2508192 h 2732828"/>
                  <a:gd name="connsiteX25" fmla="*/ 1332872 w 2716600"/>
                  <a:gd name="connsiteY25" fmla="*/ 1074412 h 2732828"/>
                  <a:gd name="connsiteX26" fmla="*/ 1332872 w 2716600"/>
                  <a:gd name="connsiteY26" fmla="*/ 1316368 h 2732828"/>
                  <a:gd name="connsiteX27" fmla="*/ 501352 w 2716600"/>
                  <a:gd name="connsiteY27" fmla="*/ 2423606 h 2732828"/>
                  <a:gd name="connsiteX28" fmla="*/ 497044 w 2716600"/>
                  <a:gd name="connsiteY28" fmla="*/ 2420386 h 2732828"/>
                  <a:gd name="connsiteX29" fmla="*/ 399604 w 2716600"/>
                  <a:gd name="connsiteY29" fmla="*/ 2331826 h 2732828"/>
                  <a:gd name="connsiteX30" fmla="*/ 393564 w 2716600"/>
                  <a:gd name="connsiteY30" fmla="*/ 2325180 h 2732828"/>
                  <a:gd name="connsiteX31" fmla="*/ 1332872 w 2716600"/>
                  <a:gd name="connsiteY31" fmla="*/ 593628 h 2732828"/>
                  <a:gd name="connsiteX32" fmla="*/ 1332872 w 2716600"/>
                  <a:gd name="connsiteY32" fmla="*/ 835582 h 2732828"/>
                  <a:gd name="connsiteX33" fmla="*/ 296748 w 2716600"/>
                  <a:gd name="connsiteY33" fmla="*/ 2215268 h 2732828"/>
                  <a:gd name="connsiteX34" fmla="*/ 232052 w 2716600"/>
                  <a:gd name="connsiteY34" fmla="*/ 2128754 h 2732828"/>
                  <a:gd name="connsiteX35" fmla="*/ 208780 w 2716600"/>
                  <a:gd name="connsiteY35" fmla="*/ 2090448 h 2732828"/>
                  <a:gd name="connsiteX36" fmla="*/ 785296 w 2716600"/>
                  <a:gd name="connsiteY36" fmla="*/ 122362 h 2732828"/>
                  <a:gd name="connsiteX37" fmla="*/ 16124 w 2716600"/>
                  <a:gd name="connsiteY37" fmla="*/ 1146576 h 2732828"/>
                  <a:gd name="connsiteX38" fmla="*/ 24700 w 2716600"/>
                  <a:gd name="connsiteY38" fmla="*/ 1089446 h 2732828"/>
                  <a:gd name="connsiteX39" fmla="*/ 694964 w 2716600"/>
                  <a:gd name="connsiteY39" fmla="*/ 167688 h 2732828"/>
                  <a:gd name="connsiteX40" fmla="*/ 1332872 w 2716600"/>
                  <a:gd name="connsiteY40" fmla="*/ 112838 h 2732828"/>
                  <a:gd name="connsiteX41" fmla="*/ 1332872 w 2716600"/>
                  <a:gd name="connsiteY41" fmla="*/ 354794 h 2732828"/>
                  <a:gd name="connsiteX42" fmla="*/ 132956 w 2716600"/>
                  <a:gd name="connsiteY42" fmla="*/ 1952584 h 2732828"/>
                  <a:gd name="connsiteX43" fmla="*/ 105544 w 2716600"/>
                  <a:gd name="connsiteY43" fmla="*/ 1895680 h 2732828"/>
                  <a:gd name="connsiteX44" fmla="*/ 68988 w 2716600"/>
                  <a:gd name="connsiteY44" fmla="*/ 1795804 h 2732828"/>
                  <a:gd name="connsiteX45" fmla="*/ 1238248 w 2716600"/>
                  <a:gd name="connsiteY45" fmla="*/ 0 h 2732828"/>
                  <a:gd name="connsiteX46" fmla="*/ 22628 w 2716600"/>
                  <a:gd name="connsiteY46" fmla="*/ 1618704 h 2732828"/>
                  <a:gd name="connsiteX47" fmla="*/ 4796 w 2716600"/>
                  <a:gd name="connsiteY47" fmla="*/ 1501878 h 2732828"/>
                  <a:gd name="connsiteX48" fmla="*/ 0 w 2716600"/>
                  <a:gd name="connsiteY48" fmla="*/ 1406878 h 2732828"/>
                  <a:gd name="connsiteX49" fmla="*/ 1030124 w 2716600"/>
                  <a:gd name="connsiteY49" fmla="*/ 35182 h 2732828"/>
                  <a:gd name="connsiteX50" fmla="*/ 1062824 w 2716600"/>
                  <a:gd name="connsiteY50" fmla="*/ 26114 h 2732828"/>
                  <a:gd name="connsiteX51" fmla="*/ 1195804 w 2716600"/>
                  <a:gd name="connsiteY51" fmla="*/ 3060 h 273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2716600" h="2732828">
                    <a:moveTo>
                      <a:pt x="2709504" y="1645244"/>
                    </a:moveTo>
                    <a:lnTo>
                      <a:pt x="2705704" y="1667294"/>
                    </a:lnTo>
                    <a:cubicBezTo>
                      <a:pt x="2617708" y="2059874"/>
                      <a:pt x="2360528" y="2388422"/>
                      <a:pt x="2014648" y="2573024"/>
                    </a:cubicBezTo>
                    <a:lnTo>
                      <a:pt x="2011712" y="2574416"/>
                    </a:lnTo>
                    <a:close/>
                    <a:moveTo>
                      <a:pt x="2534900" y="1396966"/>
                    </a:moveTo>
                    <a:lnTo>
                      <a:pt x="2716600" y="1396966"/>
                    </a:lnTo>
                    <a:lnTo>
                      <a:pt x="1754328" y="2678312"/>
                    </a:lnTo>
                    <a:lnTo>
                      <a:pt x="1642180" y="2706686"/>
                    </a:lnTo>
                    <a:lnTo>
                      <a:pt x="1539764" y="2722070"/>
                    </a:lnTo>
                    <a:close/>
                    <a:moveTo>
                      <a:pt x="2173836" y="1396966"/>
                    </a:moveTo>
                    <a:lnTo>
                      <a:pt x="2355540" y="1396966"/>
                    </a:lnTo>
                    <a:lnTo>
                      <a:pt x="1352328" y="2732828"/>
                    </a:lnTo>
                    <a:lnTo>
                      <a:pt x="1229556" y="2726628"/>
                    </a:lnTo>
                    <a:lnTo>
                      <a:pt x="1180860" y="2719196"/>
                    </a:lnTo>
                    <a:close/>
                    <a:moveTo>
                      <a:pt x="1812768" y="1396966"/>
                    </a:moveTo>
                    <a:lnTo>
                      <a:pt x="1994476" y="1396966"/>
                    </a:lnTo>
                    <a:lnTo>
                      <a:pt x="1024772" y="2688210"/>
                    </a:lnTo>
                    <a:lnTo>
                      <a:pt x="961820" y="2672024"/>
                    </a:lnTo>
                    <a:lnTo>
                      <a:pt x="878200" y="2641420"/>
                    </a:lnTo>
                    <a:close/>
                    <a:moveTo>
                      <a:pt x="1451704" y="1396966"/>
                    </a:moveTo>
                    <a:lnTo>
                      <a:pt x="1496756" y="1396966"/>
                    </a:lnTo>
                    <a:lnTo>
                      <a:pt x="1633412" y="1396966"/>
                    </a:lnTo>
                    <a:lnTo>
                      <a:pt x="743784" y="2581580"/>
                    </a:lnTo>
                    <a:lnTo>
                      <a:pt x="715808" y="2568104"/>
                    </a:lnTo>
                    <a:lnTo>
                      <a:pt x="617192" y="2508192"/>
                    </a:lnTo>
                    <a:close/>
                    <a:moveTo>
                      <a:pt x="1332872" y="1074412"/>
                    </a:moveTo>
                    <a:lnTo>
                      <a:pt x="1332872" y="1316368"/>
                    </a:lnTo>
                    <a:lnTo>
                      <a:pt x="501352" y="2423606"/>
                    </a:lnTo>
                    <a:lnTo>
                      <a:pt x="497044" y="2420386"/>
                    </a:lnTo>
                    <a:cubicBezTo>
                      <a:pt x="463160" y="2392422"/>
                      <a:pt x="430644" y="2362864"/>
                      <a:pt x="399604" y="2331826"/>
                    </a:cubicBezTo>
                    <a:lnTo>
                      <a:pt x="393564" y="2325180"/>
                    </a:lnTo>
                    <a:close/>
                    <a:moveTo>
                      <a:pt x="1332872" y="593628"/>
                    </a:moveTo>
                    <a:lnTo>
                      <a:pt x="1332872" y="835582"/>
                    </a:lnTo>
                    <a:lnTo>
                      <a:pt x="296748" y="2215268"/>
                    </a:lnTo>
                    <a:lnTo>
                      <a:pt x="232052" y="2128754"/>
                    </a:lnTo>
                    <a:lnTo>
                      <a:pt x="208780" y="2090448"/>
                    </a:lnTo>
                    <a:close/>
                    <a:moveTo>
                      <a:pt x="785296" y="122362"/>
                    </a:moveTo>
                    <a:lnTo>
                      <a:pt x="16124" y="1146576"/>
                    </a:lnTo>
                    <a:lnTo>
                      <a:pt x="24700" y="1089446"/>
                    </a:lnTo>
                    <a:cubicBezTo>
                      <a:pt x="104348" y="693640"/>
                      <a:pt x="354352" y="359610"/>
                      <a:pt x="694964" y="167688"/>
                    </a:cubicBezTo>
                    <a:close/>
                    <a:moveTo>
                      <a:pt x="1332872" y="112838"/>
                    </a:moveTo>
                    <a:lnTo>
                      <a:pt x="1332872" y="354794"/>
                    </a:lnTo>
                    <a:lnTo>
                      <a:pt x="132956" y="1952584"/>
                    </a:lnTo>
                    <a:lnTo>
                      <a:pt x="105544" y="1895680"/>
                    </a:lnTo>
                    <a:lnTo>
                      <a:pt x="68988" y="1795804"/>
                    </a:lnTo>
                    <a:close/>
                    <a:moveTo>
                      <a:pt x="1238248" y="0"/>
                    </a:moveTo>
                    <a:lnTo>
                      <a:pt x="22628" y="1618704"/>
                    </a:lnTo>
                    <a:lnTo>
                      <a:pt x="4796" y="1501878"/>
                    </a:lnTo>
                    <a:lnTo>
                      <a:pt x="0" y="1406878"/>
                    </a:lnTo>
                    <a:lnTo>
                      <a:pt x="1030124" y="35182"/>
                    </a:lnTo>
                    <a:lnTo>
                      <a:pt x="1062824" y="26114"/>
                    </a:lnTo>
                    <a:cubicBezTo>
                      <a:pt x="1106396" y="16306"/>
                      <a:pt x="1150760" y="8586"/>
                      <a:pt x="1195804" y="306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42" name="자유형: 도형 141">
                <a:extLst>
                  <a:ext uri="{FF2B5EF4-FFF2-40B4-BE49-F238E27FC236}">
                    <a16:creationId xmlns:a16="http://schemas.microsoft.com/office/drawing/2014/main" id="{151F52BC-2690-472A-A598-7EF31F899FFF}"/>
                  </a:ext>
                </a:extLst>
              </p:cNvPr>
              <p:cNvSpPr/>
              <p:nvPr/>
            </p:nvSpPr>
            <p:spPr>
              <a:xfrm>
                <a:off x="40694537" y="22943508"/>
                <a:ext cx="517812" cy="1136296"/>
              </a:xfrm>
              <a:custGeom>
                <a:avLst/>
                <a:gdLst>
                  <a:gd name="connsiteX0" fmla="*/ 0 w 517812"/>
                  <a:gd name="connsiteY0" fmla="*/ 0 h 1136296"/>
                  <a:gd name="connsiteX1" fmla="*/ 517812 w 517812"/>
                  <a:gd name="connsiteY1" fmla="*/ 155544 h 1136296"/>
                  <a:gd name="connsiteX2" fmla="*/ 0 w 517812"/>
                  <a:gd name="connsiteY2" fmla="*/ 1136296 h 113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17812" h="1136296">
                    <a:moveTo>
                      <a:pt x="0" y="0"/>
                    </a:moveTo>
                    <a:cubicBezTo>
                      <a:pt x="186672" y="15340"/>
                      <a:pt x="362492" y="68492"/>
                      <a:pt x="517812" y="155544"/>
                    </a:cubicBezTo>
                    <a:lnTo>
                      <a:pt x="0" y="113629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3A948D6A-5F3E-4ABF-9EA5-8504931325D0}"/>
                </a:ext>
              </a:extLst>
            </p:cNvPr>
            <p:cNvSpPr/>
            <p:nvPr/>
          </p:nvSpPr>
          <p:spPr>
            <a:xfrm>
              <a:off x="5504688" y="999685"/>
              <a:ext cx="1103717" cy="1103717"/>
            </a:xfrm>
            <a:prstGeom prst="ellipse">
              <a:avLst/>
            </a:prstGeom>
            <a:noFill/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5" name="TextBox 124">
            <a:extLst>
              <a:ext uri="{FF2B5EF4-FFF2-40B4-BE49-F238E27FC236}">
                <a16:creationId xmlns:a16="http://schemas.microsoft.com/office/drawing/2014/main" id="{752BAD43-E1CB-42EF-BEE8-1DDF1942B6BA}"/>
              </a:ext>
            </a:extLst>
          </p:cNvPr>
          <p:cNvSpPr txBox="1"/>
          <p:nvPr/>
        </p:nvSpPr>
        <p:spPr>
          <a:xfrm>
            <a:off x="1318049" y="3919455"/>
            <a:ext cx="1717712" cy="4045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1) </a:t>
            </a:r>
            <a:r>
              <a:rPr lang="ko-KR" altLang="en-US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프로젝트 개요</a:t>
            </a:r>
            <a:endParaRPr lang="en-US" altLang="ko-KR" b="1" spc="-4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CB1EC358-7537-4ADE-B8D6-1E7EC4DF8AA0}"/>
              </a:ext>
            </a:extLst>
          </p:cNvPr>
          <p:cNvSpPr/>
          <p:nvPr/>
        </p:nvSpPr>
        <p:spPr>
          <a:xfrm>
            <a:off x="753639" y="3177638"/>
            <a:ext cx="2545024" cy="461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01</a:t>
            </a:r>
            <a:endParaRPr lang="ko-KR" altLang="en-US" sz="2800" b="1" spc="-15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0BF77812-EF0C-4B1A-9208-C86004F09953}"/>
              </a:ext>
            </a:extLst>
          </p:cNvPr>
          <p:cNvSpPr/>
          <p:nvPr/>
        </p:nvSpPr>
        <p:spPr>
          <a:xfrm>
            <a:off x="3469696" y="3177638"/>
            <a:ext cx="2545024" cy="461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02</a:t>
            </a:r>
            <a:endParaRPr lang="ko-KR" altLang="en-US" sz="2800" b="1" spc="-15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DD8B03EA-0708-4CBA-8566-AC365ABD6072}"/>
              </a:ext>
            </a:extLst>
          </p:cNvPr>
          <p:cNvSpPr/>
          <p:nvPr/>
        </p:nvSpPr>
        <p:spPr>
          <a:xfrm>
            <a:off x="6187441" y="3177638"/>
            <a:ext cx="2545024" cy="461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03</a:t>
            </a:r>
            <a:endParaRPr lang="ko-KR" altLang="en-US" sz="2800" b="1" spc="-15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E526FE3F-9E4B-4F50-BBA5-F28DFD26DFBB}"/>
              </a:ext>
            </a:extLst>
          </p:cNvPr>
          <p:cNvSpPr/>
          <p:nvPr/>
        </p:nvSpPr>
        <p:spPr>
          <a:xfrm>
            <a:off x="8903498" y="3177638"/>
            <a:ext cx="2545024" cy="461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04</a:t>
            </a:r>
            <a:endParaRPr lang="ko-KR" altLang="en-US" sz="2800" b="1" spc="-15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30" name="자유형: 도형 129">
            <a:extLst>
              <a:ext uri="{FF2B5EF4-FFF2-40B4-BE49-F238E27FC236}">
                <a16:creationId xmlns:a16="http://schemas.microsoft.com/office/drawing/2014/main" id="{724DC8D1-E787-4DDC-B498-F674E4584A5A}"/>
              </a:ext>
            </a:extLst>
          </p:cNvPr>
          <p:cNvSpPr/>
          <p:nvPr/>
        </p:nvSpPr>
        <p:spPr>
          <a:xfrm>
            <a:off x="3375660" y="3160123"/>
            <a:ext cx="0" cy="1548000"/>
          </a:xfrm>
          <a:custGeom>
            <a:avLst/>
            <a:gdLst>
              <a:gd name="connsiteX0" fmla="*/ 0 w 0"/>
              <a:gd name="connsiteY0" fmla="*/ 0 h 1203960"/>
              <a:gd name="connsiteX1" fmla="*/ 0 w 0"/>
              <a:gd name="connsiteY1" fmla="*/ 1203960 h 1203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203960">
                <a:moveTo>
                  <a:pt x="0" y="0"/>
                </a:moveTo>
                <a:lnTo>
                  <a:pt x="0" y="1203960"/>
                </a:lnTo>
              </a:path>
            </a:pathLst>
          </a:custGeom>
          <a:noFill/>
          <a:ln>
            <a:solidFill>
              <a:schemeClr val="accent6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31" name="자유형: 도형 130">
            <a:extLst>
              <a:ext uri="{FF2B5EF4-FFF2-40B4-BE49-F238E27FC236}">
                <a16:creationId xmlns:a16="http://schemas.microsoft.com/office/drawing/2014/main" id="{811CD4FA-1961-4FD0-8164-B42E7B265AF9}"/>
              </a:ext>
            </a:extLst>
          </p:cNvPr>
          <p:cNvSpPr/>
          <p:nvPr/>
        </p:nvSpPr>
        <p:spPr>
          <a:xfrm>
            <a:off x="6103620" y="3160123"/>
            <a:ext cx="0" cy="1548000"/>
          </a:xfrm>
          <a:custGeom>
            <a:avLst/>
            <a:gdLst>
              <a:gd name="connsiteX0" fmla="*/ 0 w 0"/>
              <a:gd name="connsiteY0" fmla="*/ 0 h 1203960"/>
              <a:gd name="connsiteX1" fmla="*/ 0 w 0"/>
              <a:gd name="connsiteY1" fmla="*/ 1203960 h 1203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203960">
                <a:moveTo>
                  <a:pt x="0" y="0"/>
                </a:moveTo>
                <a:lnTo>
                  <a:pt x="0" y="1203960"/>
                </a:lnTo>
              </a:path>
            </a:pathLst>
          </a:custGeom>
          <a:noFill/>
          <a:ln>
            <a:solidFill>
              <a:schemeClr val="accent6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32" name="자유형: 도형 131">
            <a:extLst>
              <a:ext uri="{FF2B5EF4-FFF2-40B4-BE49-F238E27FC236}">
                <a16:creationId xmlns:a16="http://schemas.microsoft.com/office/drawing/2014/main" id="{30A13D7D-A25C-4CE9-8768-8C3BA5929044}"/>
              </a:ext>
            </a:extLst>
          </p:cNvPr>
          <p:cNvSpPr/>
          <p:nvPr/>
        </p:nvSpPr>
        <p:spPr>
          <a:xfrm>
            <a:off x="8808720" y="3160123"/>
            <a:ext cx="0" cy="1548000"/>
          </a:xfrm>
          <a:custGeom>
            <a:avLst/>
            <a:gdLst>
              <a:gd name="connsiteX0" fmla="*/ 0 w 0"/>
              <a:gd name="connsiteY0" fmla="*/ 0 h 1203960"/>
              <a:gd name="connsiteX1" fmla="*/ 0 w 0"/>
              <a:gd name="connsiteY1" fmla="*/ 1203960 h 1203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203960">
                <a:moveTo>
                  <a:pt x="0" y="0"/>
                </a:moveTo>
                <a:lnTo>
                  <a:pt x="0" y="1203960"/>
                </a:lnTo>
              </a:path>
            </a:pathLst>
          </a:custGeom>
          <a:noFill/>
          <a:ln>
            <a:solidFill>
              <a:schemeClr val="accent6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72EB3A3D-6891-408E-8A8C-75C09B7E0C25}"/>
              </a:ext>
            </a:extLst>
          </p:cNvPr>
          <p:cNvSpPr txBox="1"/>
          <p:nvPr/>
        </p:nvSpPr>
        <p:spPr>
          <a:xfrm>
            <a:off x="3939067" y="3934123"/>
            <a:ext cx="1601147" cy="736997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marL="342900" indent="-342900">
              <a:lnSpc>
                <a:spcPct val="120000"/>
              </a:lnSpc>
              <a:buAutoNum type="arabicParenR"/>
            </a:pPr>
            <a:r>
              <a:rPr lang="ko-KR" altLang="en-US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연구 과정</a:t>
            </a:r>
            <a:endParaRPr lang="en-US" altLang="ko-KR" b="1" spc="-4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342900" indent="-342900">
              <a:lnSpc>
                <a:spcPct val="120000"/>
              </a:lnSpc>
              <a:buAutoNum type="arabicParenR"/>
            </a:pPr>
            <a:r>
              <a:rPr lang="ko-KR" altLang="en-US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프로젝트 결과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91B915B7-A597-4795-B9E5-09904623B616}"/>
              </a:ext>
            </a:extLst>
          </p:cNvPr>
          <p:cNvSpPr txBox="1"/>
          <p:nvPr/>
        </p:nvSpPr>
        <p:spPr>
          <a:xfrm>
            <a:off x="6900304" y="3971126"/>
            <a:ext cx="1523849" cy="4045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marL="342900" indent="-342900">
              <a:lnSpc>
                <a:spcPct val="120000"/>
              </a:lnSpc>
              <a:buAutoNum type="arabicParenR"/>
            </a:pPr>
            <a:r>
              <a:rPr lang="ko-KR" altLang="en-US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달성도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7540BEDC-6AE4-4CDF-A223-780A4DFAEE16}"/>
              </a:ext>
            </a:extLst>
          </p:cNvPr>
          <p:cNvSpPr txBox="1"/>
          <p:nvPr/>
        </p:nvSpPr>
        <p:spPr>
          <a:xfrm>
            <a:off x="9445328" y="3934123"/>
            <a:ext cx="2108540" cy="1069395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marL="342900" indent="-342900">
              <a:lnSpc>
                <a:spcPct val="120000"/>
              </a:lnSpc>
              <a:buAutoNum type="arabicParenR"/>
            </a:pPr>
            <a:r>
              <a:rPr lang="ko-KR" altLang="en-US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프로젝트 산출물</a:t>
            </a:r>
            <a:endParaRPr lang="en-US" altLang="ko-KR" b="1" spc="-4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lang="ko-KR" altLang="en-US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노하우 도표</a:t>
            </a:r>
            <a:endParaRPr lang="en-US" altLang="ko-KR" b="1" spc="-4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lang="ko-KR" altLang="en-US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대시보드 시연 영상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6BB5A3D3-8818-42A6-807A-A5DA65B43A15}"/>
              </a:ext>
            </a:extLst>
          </p:cNvPr>
          <p:cNvSpPr txBox="1"/>
          <p:nvPr/>
        </p:nvSpPr>
        <p:spPr>
          <a:xfrm>
            <a:off x="2692399" y="1843647"/>
            <a:ext cx="6807202" cy="647165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marR="63500" indent="0" algn="ctr" fontAlgn="base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tabLst>
                <a:tab pos="1270" algn="l"/>
              </a:tabLst>
            </a:pPr>
            <a:r>
              <a:rPr lang="ko-KR" altLang="en-US" sz="2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데이터를 활용한 탐색적 데이터 분석 및 가이드라인 도표 제작</a:t>
            </a:r>
          </a:p>
        </p:txBody>
      </p:sp>
    </p:spTree>
    <p:extLst>
      <p:ext uri="{BB962C8B-B14F-4D97-AF65-F5344CB8AC3E}">
        <p14:creationId xmlns:p14="http://schemas.microsoft.com/office/powerpoint/2010/main" val="1397435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 descr="텍스트, 실내, 벽, 책상이(가) 표시된 사진&#10;&#10;자동 생성된 설명">
            <a:extLst>
              <a:ext uri="{FF2B5EF4-FFF2-40B4-BE49-F238E27FC236}">
                <a16:creationId xmlns:a16="http://schemas.microsoft.com/office/drawing/2014/main" id="{EDE8A877-71BF-40E2-924C-8EC418D787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78" b="8370"/>
          <a:stretch/>
        </p:blipFill>
        <p:spPr>
          <a:xfrm>
            <a:off x="0" y="0"/>
            <a:ext cx="6004560" cy="6858000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3BFC5FC2-EE64-47C9-87FB-A34838441015}"/>
              </a:ext>
            </a:extLst>
          </p:cNvPr>
          <p:cNvGrpSpPr/>
          <p:nvPr/>
        </p:nvGrpSpPr>
        <p:grpSpPr>
          <a:xfrm>
            <a:off x="0" y="1"/>
            <a:ext cx="12192000" cy="6857999"/>
            <a:chOff x="0" y="1"/>
            <a:chExt cx="12192000" cy="6857999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19B8C528-53EE-4F04-B57C-FA8682DBC3D3}"/>
                </a:ext>
              </a:extLst>
            </p:cNvPr>
            <p:cNvSpPr/>
            <p:nvPr/>
          </p:nvSpPr>
          <p:spPr>
            <a:xfrm>
              <a:off x="3931920" y="1036320"/>
              <a:ext cx="8258556" cy="4786642"/>
            </a:xfrm>
            <a:prstGeom prst="rect">
              <a:avLst/>
            </a:prstGeom>
            <a:solidFill>
              <a:schemeClr val="accent5">
                <a:lumMod val="75000"/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707D1F76-B370-45B5-B81E-6C4125282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1"/>
              <a:ext cx="12192000" cy="6857999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F10006E2-21F3-4C4E-89F0-B959B45C1769}"/>
              </a:ext>
            </a:extLst>
          </p:cNvPr>
          <p:cNvSpPr txBox="1"/>
          <p:nvPr/>
        </p:nvSpPr>
        <p:spPr>
          <a:xfrm>
            <a:off x="8373700" y="3153348"/>
            <a:ext cx="3267437" cy="716863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36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1) </a:t>
            </a:r>
            <a:r>
              <a:rPr lang="ko-KR" altLang="en-US" sz="36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프로젝트 개요</a:t>
            </a:r>
            <a:endParaRPr lang="en-US" altLang="ko-KR" sz="3600" b="1" spc="-4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F53FBDA-1C43-4130-B24E-7F062422700D}"/>
              </a:ext>
            </a:extLst>
          </p:cNvPr>
          <p:cNvSpPr/>
          <p:nvPr/>
        </p:nvSpPr>
        <p:spPr>
          <a:xfrm>
            <a:off x="8373702" y="2526616"/>
            <a:ext cx="2545024" cy="461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600" b="1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01</a:t>
            </a:r>
            <a:endParaRPr lang="ko-KR" altLang="en-US" sz="3600" b="1" spc="-15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908E5029-05B9-42F1-8047-14951BB9C5D2}"/>
              </a:ext>
            </a:extLst>
          </p:cNvPr>
          <p:cNvSpPr/>
          <p:nvPr/>
        </p:nvSpPr>
        <p:spPr>
          <a:xfrm>
            <a:off x="8375904" y="3002634"/>
            <a:ext cx="2554224" cy="70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A60CA04-9B6D-4C60-944D-2F4907F3FF8B}"/>
              </a:ext>
            </a:extLst>
          </p:cNvPr>
          <p:cNvGrpSpPr/>
          <p:nvPr/>
        </p:nvGrpSpPr>
        <p:grpSpPr>
          <a:xfrm>
            <a:off x="3002280" y="3915719"/>
            <a:ext cx="3267437" cy="3267437"/>
            <a:chOff x="8131863" y="2660837"/>
            <a:chExt cx="4060137" cy="4060137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90B24537-AE73-40E3-8471-8DD375B23208}"/>
                </a:ext>
              </a:extLst>
            </p:cNvPr>
            <p:cNvGrpSpPr/>
            <p:nvPr/>
          </p:nvGrpSpPr>
          <p:grpSpPr>
            <a:xfrm>
              <a:off x="8786206" y="3402403"/>
              <a:ext cx="2751448" cy="2680878"/>
              <a:chOff x="39244492" y="22943508"/>
              <a:chExt cx="2984879" cy="2908322"/>
            </a:xfrm>
            <a:solidFill>
              <a:schemeClr val="accent6">
                <a:lumMod val="20000"/>
                <a:lumOff val="80000"/>
              </a:schemeClr>
            </a:solidFill>
          </p:grpSpPr>
          <p:sp>
            <p:nvSpPr>
              <p:cNvPr id="34" name="자유형: 도형 33">
                <a:extLst>
                  <a:ext uri="{FF2B5EF4-FFF2-40B4-BE49-F238E27FC236}">
                    <a16:creationId xmlns:a16="http://schemas.microsoft.com/office/drawing/2014/main" id="{A0F6E8BE-4975-40D9-BBE1-0924AC575524}"/>
                  </a:ext>
                </a:extLst>
              </p:cNvPr>
              <p:cNvSpPr/>
              <p:nvPr/>
            </p:nvSpPr>
            <p:spPr>
              <a:xfrm>
                <a:off x="40724023" y="23018009"/>
                <a:ext cx="1505348" cy="1329339"/>
              </a:xfrm>
              <a:custGeom>
                <a:avLst/>
                <a:gdLst>
                  <a:gd name="connsiteX0" fmla="*/ 519068 w 1113310"/>
                  <a:gd name="connsiteY0" fmla="*/ 0 h 983139"/>
                  <a:gd name="connsiteX1" fmla="*/ 1113310 w 1113310"/>
                  <a:gd name="connsiteY1" fmla="*/ 983139 h 983139"/>
                  <a:gd name="connsiteX2" fmla="*/ 0 w 1113310"/>
                  <a:gd name="connsiteY2" fmla="*/ 983139 h 983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3310" h="983139">
                    <a:moveTo>
                      <a:pt x="519068" y="0"/>
                    </a:moveTo>
                    <a:cubicBezTo>
                      <a:pt x="846026" y="216213"/>
                      <a:pt x="1071514" y="572110"/>
                      <a:pt x="1113310" y="983139"/>
                    </a:cubicBezTo>
                    <a:lnTo>
                      <a:pt x="0" y="98313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자유형: 도형 34">
                <a:extLst>
                  <a:ext uri="{FF2B5EF4-FFF2-40B4-BE49-F238E27FC236}">
                    <a16:creationId xmlns:a16="http://schemas.microsoft.com/office/drawing/2014/main" id="{EB6FB9C7-42B9-49B9-8458-58DA39109608}"/>
                  </a:ext>
                </a:extLst>
              </p:cNvPr>
              <p:cNvSpPr/>
              <p:nvPr/>
            </p:nvSpPr>
            <p:spPr>
              <a:xfrm>
                <a:off x="39244492" y="23119002"/>
                <a:ext cx="2716600" cy="2732828"/>
              </a:xfrm>
              <a:custGeom>
                <a:avLst/>
                <a:gdLst>
                  <a:gd name="connsiteX0" fmla="*/ 2709504 w 2716600"/>
                  <a:gd name="connsiteY0" fmla="*/ 1645244 h 2732828"/>
                  <a:gd name="connsiteX1" fmla="*/ 2705704 w 2716600"/>
                  <a:gd name="connsiteY1" fmla="*/ 1667294 h 2732828"/>
                  <a:gd name="connsiteX2" fmla="*/ 2014648 w 2716600"/>
                  <a:gd name="connsiteY2" fmla="*/ 2573024 h 2732828"/>
                  <a:gd name="connsiteX3" fmla="*/ 2011712 w 2716600"/>
                  <a:gd name="connsiteY3" fmla="*/ 2574416 h 2732828"/>
                  <a:gd name="connsiteX4" fmla="*/ 2534900 w 2716600"/>
                  <a:gd name="connsiteY4" fmla="*/ 1396966 h 2732828"/>
                  <a:gd name="connsiteX5" fmla="*/ 2716600 w 2716600"/>
                  <a:gd name="connsiteY5" fmla="*/ 1396966 h 2732828"/>
                  <a:gd name="connsiteX6" fmla="*/ 1754328 w 2716600"/>
                  <a:gd name="connsiteY6" fmla="*/ 2678312 h 2732828"/>
                  <a:gd name="connsiteX7" fmla="*/ 1642180 w 2716600"/>
                  <a:gd name="connsiteY7" fmla="*/ 2706686 h 2732828"/>
                  <a:gd name="connsiteX8" fmla="*/ 1539764 w 2716600"/>
                  <a:gd name="connsiteY8" fmla="*/ 2722070 h 2732828"/>
                  <a:gd name="connsiteX9" fmla="*/ 2173836 w 2716600"/>
                  <a:gd name="connsiteY9" fmla="*/ 1396966 h 2732828"/>
                  <a:gd name="connsiteX10" fmla="*/ 2355540 w 2716600"/>
                  <a:gd name="connsiteY10" fmla="*/ 1396966 h 2732828"/>
                  <a:gd name="connsiteX11" fmla="*/ 1352328 w 2716600"/>
                  <a:gd name="connsiteY11" fmla="*/ 2732828 h 2732828"/>
                  <a:gd name="connsiteX12" fmla="*/ 1229556 w 2716600"/>
                  <a:gd name="connsiteY12" fmla="*/ 2726628 h 2732828"/>
                  <a:gd name="connsiteX13" fmla="*/ 1180860 w 2716600"/>
                  <a:gd name="connsiteY13" fmla="*/ 2719196 h 2732828"/>
                  <a:gd name="connsiteX14" fmla="*/ 1812768 w 2716600"/>
                  <a:gd name="connsiteY14" fmla="*/ 1396966 h 2732828"/>
                  <a:gd name="connsiteX15" fmla="*/ 1994476 w 2716600"/>
                  <a:gd name="connsiteY15" fmla="*/ 1396966 h 2732828"/>
                  <a:gd name="connsiteX16" fmla="*/ 1024772 w 2716600"/>
                  <a:gd name="connsiteY16" fmla="*/ 2688210 h 2732828"/>
                  <a:gd name="connsiteX17" fmla="*/ 961820 w 2716600"/>
                  <a:gd name="connsiteY17" fmla="*/ 2672024 h 2732828"/>
                  <a:gd name="connsiteX18" fmla="*/ 878200 w 2716600"/>
                  <a:gd name="connsiteY18" fmla="*/ 2641420 h 2732828"/>
                  <a:gd name="connsiteX19" fmla="*/ 1451704 w 2716600"/>
                  <a:gd name="connsiteY19" fmla="*/ 1396966 h 2732828"/>
                  <a:gd name="connsiteX20" fmla="*/ 1496756 w 2716600"/>
                  <a:gd name="connsiteY20" fmla="*/ 1396966 h 2732828"/>
                  <a:gd name="connsiteX21" fmla="*/ 1633412 w 2716600"/>
                  <a:gd name="connsiteY21" fmla="*/ 1396966 h 2732828"/>
                  <a:gd name="connsiteX22" fmla="*/ 743784 w 2716600"/>
                  <a:gd name="connsiteY22" fmla="*/ 2581580 h 2732828"/>
                  <a:gd name="connsiteX23" fmla="*/ 715808 w 2716600"/>
                  <a:gd name="connsiteY23" fmla="*/ 2568104 h 2732828"/>
                  <a:gd name="connsiteX24" fmla="*/ 617192 w 2716600"/>
                  <a:gd name="connsiteY24" fmla="*/ 2508192 h 2732828"/>
                  <a:gd name="connsiteX25" fmla="*/ 1332872 w 2716600"/>
                  <a:gd name="connsiteY25" fmla="*/ 1074412 h 2732828"/>
                  <a:gd name="connsiteX26" fmla="*/ 1332872 w 2716600"/>
                  <a:gd name="connsiteY26" fmla="*/ 1316368 h 2732828"/>
                  <a:gd name="connsiteX27" fmla="*/ 501352 w 2716600"/>
                  <a:gd name="connsiteY27" fmla="*/ 2423606 h 2732828"/>
                  <a:gd name="connsiteX28" fmla="*/ 497044 w 2716600"/>
                  <a:gd name="connsiteY28" fmla="*/ 2420386 h 2732828"/>
                  <a:gd name="connsiteX29" fmla="*/ 399604 w 2716600"/>
                  <a:gd name="connsiteY29" fmla="*/ 2331826 h 2732828"/>
                  <a:gd name="connsiteX30" fmla="*/ 393564 w 2716600"/>
                  <a:gd name="connsiteY30" fmla="*/ 2325180 h 2732828"/>
                  <a:gd name="connsiteX31" fmla="*/ 1332872 w 2716600"/>
                  <a:gd name="connsiteY31" fmla="*/ 593628 h 2732828"/>
                  <a:gd name="connsiteX32" fmla="*/ 1332872 w 2716600"/>
                  <a:gd name="connsiteY32" fmla="*/ 835582 h 2732828"/>
                  <a:gd name="connsiteX33" fmla="*/ 296748 w 2716600"/>
                  <a:gd name="connsiteY33" fmla="*/ 2215268 h 2732828"/>
                  <a:gd name="connsiteX34" fmla="*/ 232052 w 2716600"/>
                  <a:gd name="connsiteY34" fmla="*/ 2128754 h 2732828"/>
                  <a:gd name="connsiteX35" fmla="*/ 208780 w 2716600"/>
                  <a:gd name="connsiteY35" fmla="*/ 2090448 h 2732828"/>
                  <a:gd name="connsiteX36" fmla="*/ 785296 w 2716600"/>
                  <a:gd name="connsiteY36" fmla="*/ 122362 h 2732828"/>
                  <a:gd name="connsiteX37" fmla="*/ 16124 w 2716600"/>
                  <a:gd name="connsiteY37" fmla="*/ 1146576 h 2732828"/>
                  <a:gd name="connsiteX38" fmla="*/ 24700 w 2716600"/>
                  <a:gd name="connsiteY38" fmla="*/ 1089446 h 2732828"/>
                  <a:gd name="connsiteX39" fmla="*/ 694964 w 2716600"/>
                  <a:gd name="connsiteY39" fmla="*/ 167688 h 2732828"/>
                  <a:gd name="connsiteX40" fmla="*/ 1332872 w 2716600"/>
                  <a:gd name="connsiteY40" fmla="*/ 112838 h 2732828"/>
                  <a:gd name="connsiteX41" fmla="*/ 1332872 w 2716600"/>
                  <a:gd name="connsiteY41" fmla="*/ 354794 h 2732828"/>
                  <a:gd name="connsiteX42" fmla="*/ 132956 w 2716600"/>
                  <a:gd name="connsiteY42" fmla="*/ 1952584 h 2732828"/>
                  <a:gd name="connsiteX43" fmla="*/ 105544 w 2716600"/>
                  <a:gd name="connsiteY43" fmla="*/ 1895680 h 2732828"/>
                  <a:gd name="connsiteX44" fmla="*/ 68988 w 2716600"/>
                  <a:gd name="connsiteY44" fmla="*/ 1795804 h 2732828"/>
                  <a:gd name="connsiteX45" fmla="*/ 1238248 w 2716600"/>
                  <a:gd name="connsiteY45" fmla="*/ 0 h 2732828"/>
                  <a:gd name="connsiteX46" fmla="*/ 22628 w 2716600"/>
                  <a:gd name="connsiteY46" fmla="*/ 1618704 h 2732828"/>
                  <a:gd name="connsiteX47" fmla="*/ 4796 w 2716600"/>
                  <a:gd name="connsiteY47" fmla="*/ 1501878 h 2732828"/>
                  <a:gd name="connsiteX48" fmla="*/ 0 w 2716600"/>
                  <a:gd name="connsiteY48" fmla="*/ 1406878 h 2732828"/>
                  <a:gd name="connsiteX49" fmla="*/ 1030124 w 2716600"/>
                  <a:gd name="connsiteY49" fmla="*/ 35182 h 2732828"/>
                  <a:gd name="connsiteX50" fmla="*/ 1062824 w 2716600"/>
                  <a:gd name="connsiteY50" fmla="*/ 26114 h 2732828"/>
                  <a:gd name="connsiteX51" fmla="*/ 1195804 w 2716600"/>
                  <a:gd name="connsiteY51" fmla="*/ 3060 h 273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2716600" h="2732828">
                    <a:moveTo>
                      <a:pt x="2709504" y="1645244"/>
                    </a:moveTo>
                    <a:lnTo>
                      <a:pt x="2705704" y="1667294"/>
                    </a:lnTo>
                    <a:cubicBezTo>
                      <a:pt x="2617708" y="2059874"/>
                      <a:pt x="2360528" y="2388422"/>
                      <a:pt x="2014648" y="2573024"/>
                    </a:cubicBezTo>
                    <a:lnTo>
                      <a:pt x="2011712" y="2574416"/>
                    </a:lnTo>
                    <a:close/>
                    <a:moveTo>
                      <a:pt x="2534900" y="1396966"/>
                    </a:moveTo>
                    <a:lnTo>
                      <a:pt x="2716600" y="1396966"/>
                    </a:lnTo>
                    <a:lnTo>
                      <a:pt x="1754328" y="2678312"/>
                    </a:lnTo>
                    <a:lnTo>
                      <a:pt x="1642180" y="2706686"/>
                    </a:lnTo>
                    <a:lnTo>
                      <a:pt x="1539764" y="2722070"/>
                    </a:lnTo>
                    <a:close/>
                    <a:moveTo>
                      <a:pt x="2173836" y="1396966"/>
                    </a:moveTo>
                    <a:lnTo>
                      <a:pt x="2355540" y="1396966"/>
                    </a:lnTo>
                    <a:lnTo>
                      <a:pt x="1352328" y="2732828"/>
                    </a:lnTo>
                    <a:lnTo>
                      <a:pt x="1229556" y="2726628"/>
                    </a:lnTo>
                    <a:lnTo>
                      <a:pt x="1180860" y="2719196"/>
                    </a:lnTo>
                    <a:close/>
                    <a:moveTo>
                      <a:pt x="1812768" y="1396966"/>
                    </a:moveTo>
                    <a:lnTo>
                      <a:pt x="1994476" y="1396966"/>
                    </a:lnTo>
                    <a:lnTo>
                      <a:pt x="1024772" y="2688210"/>
                    </a:lnTo>
                    <a:lnTo>
                      <a:pt x="961820" y="2672024"/>
                    </a:lnTo>
                    <a:lnTo>
                      <a:pt x="878200" y="2641420"/>
                    </a:lnTo>
                    <a:close/>
                    <a:moveTo>
                      <a:pt x="1451704" y="1396966"/>
                    </a:moveTo>
                    <a:lnTo>
                      <a:pt x="1496756" y="1396966"/>
                    </a:lnTo>
                    <a:lnTo>
                      <a:pt x="1633412" y="1396966"/>
                    </a:lnTo>
                    <a:lnTo>
                      <a:pt x="743784" y="2581580"/>
                    </a:lnTo>
                    <a:lnTo>
                      <a:pt x="715808" y="2568104"/>
                    </a:lnTo>
                    <a:lnTo>
                      <a:pt x="617192" y="2508192"/>
                    </a:lnTo>
                    <a:close/>
                    <a:moveTo>
                      <a:pt x="1332872" y="1074412"/>
                    </a:moveTo>
                    <a:lnTo>
                      <a:pt x="1332872" y="1316368"/>
                    </a:lnTo>
                    <a:lnTo>
                      <a:pt x="501352" y="2423606"/>
                    </a:lnTo>
                    <a:lnTo>
                      <a:pt x="497044" y="2420386"/>
                    </a:lnTo>
                    <a:cubicBezTo>
                      <a:pt x="463160" y="2392422"/>
                      <a:pt x="430644" y="2362864"/>
                      <a:pt x="399604" y="2331826"/>
                    </a:cubicBezTo>
                    <a:lnTo>
                      <a:pt x="393564" y="2325180"/>
                    </a:lnTo>
                    <a:close/>
                    <a:moveTo>
                      <a:pt x="1332872" y="593628"/>
                    </a:moveTo>
                    <a:lnTo>
                      <a:pt x="1332872" y="835582"/>
                    </a:lnTo>
                    <a:lnTo>
                      <a:pt x="296748" y="2215268"/>
                    </a:lnTo>
                    <a:lnTo>
                      <a:pt x="232052" y="2128754"/>
                    </a:lnTo>
                    <a:lnTo>
                      <a:pt x="208780" y="2090448"/>
                    </a:lnTo>
                    <a:close/>
                    <a:moveTo>
                      <a:pt x="785296" y="122362"/>
                    </a:moveTo>
                    <a:lnTo>
                      <a:pt x="16124" y="1146576"/>
                    </a:lnTo>
                    <a:lnTo>
                      <a:pt x="24700" y="1089446"/>
                    </a:lnTo>
                    <a:cubicBezTo>
                      <a:pt x="104348" y="693640"/>
                      <a:pt x="354352" y="359610"/>
                      <a:pt x="694964" y="167688"/>
                    </a:cubicBezTo>
                    <a:close/>
                    <a:moveTo>
                      <a:pt x="1332872" y="112838"/>
                    </a:moveTo>
                    <a:lnTo>
                      <a:pt x="1332872" y="354794"/>
                    </a:lnTo>
                    <a:lnTo>
                      <a:pt x="132956" y="1952584"/>
                    </a:lnTo>
                    <a:lnTo>
                      <a:pt x="105544" y="1895680"/>
                    </a:lnTo>
                    <a:lnTo>
                      <a:pt x="68988" y="1795804"/>
                    </a:lnTo>
                    <a:close/>
                    <a:moveTo>
                      <a:pt x="1238248" y="0"/>
                    </a:moveTo>
                    <a:lnTo>
                      <a:pt x="22628" y="1618704"/>
                    </a:lnTo>
                    <a:lnTo>
                      <a:pt x="4796" y="1501878"/>
                    </a:lnTo>
                    <a:lnTo>
                      <a:pt x="0" y="1406878"/>
                    </a:lnTo>
                    <a:lnTo>
                      <a:pt x="1030124" y="35182"/>
                    </a:lnTo>
                    <a:lnTo>
                      <a:pt x="1062824" y="26114"/>
                    </a:lnTo>
                    <a:cubicBezTo>
                      <a:pt x="1106396" y="16306"/>
                      <a:pt x="1150760" y="8586"/>
                      <a:pt x="1195804" y="30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자유형: 도형 35">
                <a:extLst>
                  <a:ext uri="{FF2B5EF4-FFF2-40B4-BE49-F238E27FC236}">
                    <a16:creationId xmlns:a16="http://schemas.microsoft.com/office/drawing/2014/main" id="{DEB49F23-3455-4831-AA34-150783504DEE}"/>
                  </a:ext>
                </a:extLst>
              </p:cNvPr>
              <p:cNvSpPr/>
              <p:nvPr/>
            </p:nvSpPr>
            <p:spPr>
              <a:xfrm>
                <a:off x="40694537" y="22943508"/>
                <a:ext cx="517812" cy="1136296"/>
              </a:xfrm>
              <a:custGeom>
                <a:avLst/>
                <a:gdLst>
                  <a:gd name="connsiteX0" fmla="*/ 0 w 517812"/>
                  <a:gd name="connsiteY0" fmla="*/ 0 h 1136296"/>
                  <a:gd name="connsiteX1" fmla="*/ 517812 w 517812"/>
                  <a:gd name="connsiteY1" fmla="*/ 155544 h 1136296"/>
                  <a:gd name="connsiteX2" fmla="*/ 0 w 517812"/>
                  <a:gd name="connsiteY2" fmla="*/ 1136296 h 113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17812" h="1136296">
                    <a:moveTo>
                      <a:pt x="0" y="0"/>
                    </a:moveTo>
                    <a:cubicBezTo>
                      <a:pt x="186672" y="15340"/>
                      <a:pt x="362492" y="68492"/>
                      <a:pt x="517812" y="155544"/>
                    </a:cubicBezTo>
                    <a:lnTo>
                      <a:pt x="0" y="113629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F9DDCB4C-5742-4FE5-97F7-1DF7301E2475}"/>
                </a:ext>
              </a:extLst>
            </p:cNvPr>
            <p:cNvSpPr/>
            <p:nvPr/>
          </p:nvSpPr>
          <p:spPr>
            <a:xfrm>
              <a:off x="8131863" y="2660837"/>
              <a:ext cx="4060137" cy="4060137"/>
            </a:xfrm>
            <a:prstGeom prst="ellipse">
              <a:avLst/>
            </a:prstGeom>
            <a:no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28FAC3CE-4FC6-F1DF-FF9C-A8CC01A93A02}"/>
              </a:ext>
            </a:extLst>
          </p:cNvPr>
          <p:cNvSpPr txBox="1"/>
          <p:nvPr/>
        </p:nvSpPr>
        <p:spPr>
          <a:xfrm>
            <a:off x="4246879" y="1123634"/>
            <a:ext cx="6807202" cy="508473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marR="63500" indent="0" algn="just" fontAlgn="base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tabLst>
                <a:tab pos="1270" algn="l"/>
              </a:tabLst>
            </a:pPr>
            <a:r>
              <a:rPr lang="ko-KR" altLang="en-US" sz="18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데이터를 활용한 탐색적 데이터 분석 및 가이드라인 도표 제작</a:t>
            </a:r>
          </a:p>
        </p:txBody>
      </p:sp>
    </p:spTree>
    <p:extLst>
      <p:ext uri="{BB962C8B-B14F-4D97-AF65-F5344CB8AC3E}">
        <p14:creationId xmlns:p14="http://schemas.microsoft.com/office/powerpoint/2010/main" val="46634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Box 94">
            <a:extLst>
              <a:ext uri="{FF2B5EF4-FFF2-40B4-BE49-F238E27FC236}">
                <a16:creationId xmlns:a16="http://schemas.microsoft.com/office/drawing/2014/main" id="{9BD4FE38-BAE4-4A40-8B8E-D84767094FE6}"/>
              </a:ext>
            </a:extLst>
          </p:cNvPr>
          <p:cNvSpPr txBox="1"/>
          <p:nvPr/>
        </p:nvSpPr>
        <p:spPr>
          <a:xfrm>
            <a:off x="967164" y="2669135"/>
            <a:ext cx="4652539" cy="539360"/>
          </a:xfrm>
          <a:prstGeom prst="rect">
            <a:avLst/>
          </a:prstGeom>
          <a:noFill/>
        </p:spPr>
        <p:txBody>
          <a:bodyPr wrap="square" lIns="72000" tIns="72000" rIns="72000" bIns="72000">
            <a:spAutoFit/>
          </a:bodyPr>
          <a:lstStyle/>
          <a:p>
            <a:pPr latinLnBrk="0">
              <a:lnSpc>
                <a:spcPct val="120000"/>
              </a:lnSpc>
            </a:pPr>
            <a:r>
              <a:rPr lang="ko-KR" altLang="en-US" sz="11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각각 특성이 다른 통계 데이터와 시계열 데이터의 </a:t>
            </a:r>
            <a:r>
              <a:rPr lang="en-US" altLang="ko-KR" sz="11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EDA</a:t>
            </a:r>
            <a:r>
              <a:rPr lang="ko-KR" altLang="en-US" sz="11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를 진행 후 분석 결과 및</a:t>
            </a:r>
            <a:endParaRPr lang="en-US" altLang="ko-KR" sz="11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latinLnBrk="0">
              <a:lnSpc>
                <a:spcPct val="120000"/>
              </a:lnSpc>
            </a:pPr>
            <a:r>
              <a:rPr lang="ko-KR" altLang="en-US" sz="11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도출 노하우 등을 산출물로 정리</a:t>
            </a:r>
            <a:r>
              <a:rPr lang="en-US" altLang="ko-KR" sz="11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 </a:t>
            </a:r>
            <a:endParaRPr lang="en-US" altLang="ko-KR" sz="11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8CC4A4B-1A67-46DE-B967-3AAF6C054A5F}"/>
              </a:ext>
            </a:extLst>
          </p:cNvPr>
          <p:cNvSpPr txBox="1"/>
          <p:nvPr/>
        </p:nvSpPr>
        <p:spPr>
          <a:xfrm>
            <a:off x="8934366" y="1949312"/>
            <a:ext cx="2290470" cy="796803"/>
          </a:xfrm>
          <a:prstGeom prst="rect">
            <a:avLst/>
          </a:prstGeom>
          <a:noFill/>
        </p:spPr>
        <p:txBody>
          <a:bodyPr wrap="square" lIns="72000" tIns="72000" rIns="72000" bIns="72000">
            <a:spAutoFit/>
          </a:bodyPr>
          <a:lstStyle/>
          <a:p>
            <a:pPr latinLnBrk="0">
              <a:lnSpc>
                <a:spcPct val="120000"/>
              </a:lnSpc>
            </a:pPr>
            <a:r>
              <a:rPr lang="ko-KR" altLang="en-US" sz="12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적절한 분석</a:t>
            </a:r>
            <a:r>
              <a:rPr lang="en-US" altLang="ko-KR" sz="12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/</a:t>
            </a:r>
            <a:r>
              <a:rPr lang="ko-KR" altLang="en-US" sz="12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시각화 기법 선택에 도움을 주며 연구 과정에서 생긴 노하우 정리</a:t>
            </a:r>
            <a:endParaRPr lang="en-US" altLang="ko-KR" sz="1200" b="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E50F29D-A6F6-47BC-BA57-C74AC942CA7C}"/>
              </a:ext>
            </a:extLst>
          </p:cNvPr>
          <p:cNvSpPr txBox="1"/>
          <p:nvPr/>
        </p:nvSpPr>
        <p:spPr>
          <a:xfrm>
            <a:off x="975402" y="3569316"/>
            <a:ext cx="4297175" cy="744819"/>
          </a:xfrm>
          <a:prstGeom prst="rect">
            <a:avLst/>
          </a:prstGeom>
          <a:noFill/>
        </p:spPr>
        <p:txBody>
          <a:bodyPr wrap="square" lIns="72000" rIns="7200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4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데이터셋 </a:t>
            </a:r>
            <a:r>
              <a:rPr lang="en-US" altLang="ko-KR" sz="14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EDA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통계 데이터</a:t>
            </a:r>
            <a:r>
              <a:rPr lang="en-US" altLang="ko-KR" sz="11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</a:t>
            </a:r>
            <a:r>
              <a:rPr lang="ko-KR" altLang="en-US" sz="11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온라인 쇼핑몰 거래 내역</a:t>
            </a:r>
            <a:r>
              <a:rPr lang="en-US" altLang="ko-KR" sz="11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 sz="11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의 </a:t>
            </a:r>
            <a:r>
              <a:rPr lang="en-US" altLang="ko-KR" sz="11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EDA</a:t>
            </a:r>
            <a:r>
              <a:rPr lang="ko-KR" altLang="en-US" sz="11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진행</a:t>
            </a:r>
            <a:endParaRPr lang="en-US" altLang="ko-KR" sz="1100" spc="-4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시계열 데이터</a:t>
            </a:r>
            <a:r>
              <a:rPr lang="en-US" altLang="ko-KR" sz="11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(5</a:t>
            </a:r>
            <a:r>
              <a:rPr lang="ko-KR" altLang="en-US" sz="11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대 </a:t>
            </a:r>
            <a:r>
              <a:rPr lang="en-US" altLang="ko-KR" sz="11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IT</a:t>
            </a:r>
            <a:r>
              <a:rPr lang="ko-KR" altLang="en-US" sz="11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회사 주식</a:t>
            </a:r>
            <a:r>
              <a:rPr lang="en-US" altLang="ko-KR" sz="11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 sz="11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의 </a:t>
            </a:r>
            <a:r>
              <a:rPr lang="en-US" altLang="ko-KR" sz="11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EDA </a:t>
            </a:r>
            <a:r>
              <a:rPr lang="ko-KR" altLang="en-US" sz="11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진행</a:t>
            </a:r>
            <a:endParaRPr lang="en-US" altLang="ko-KR" sz="1100" spc="-4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CF3EB06-280F-421E-A25A-37B07215EB15}"/>
              </a:ext>
            </a:extLst>
          </p:cNvPr>
          <p:cNvSpPr txBox="1"/>
          <p:nvPr/>
        </p:nvSpPr>
        <p:spPr>
          <a:xfrm>
            <a:off x="8934366" y="1611316"/>
            <a:ext cx="1924600" cy="369909"/>
          </a:xfrm>
          <a:prstGeom prst="rect">
            <a:avLst/>
          </a:prstGeom>
          <a:noFill/>
        </p:spPr>
        <p:txBody>
          <a:bodyPr wrap="square" lIns="72000" rIns="7200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노하우 도표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9CFB481-7B5E-4B01-AF48-CD8A7784ACD8}"/>
              </a:ext>
            </a:extLst>
          </p:cNvPr>
          <p:cNvSpPr txBox="1"/>
          <p:nvPr/>
        </p:nvSpPr>
        <p:spPr>
          <a:xfrm>
            <a:off x="975402" y="4336850"/>
            <a:ext cx="4297175" cy="744819"/>
          </a:xfrm>
          <a:prstGeom prst="rect">
            <a:avLst/>
          </a:prstGeom>
          <a:noFill/>
        </p:spPr>
        <p:txBody>
          <a:bodyPr wrap="square" lIns="72000" rIns="7200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4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프로젝트 산출물</a:t>
            </a:r>
            <a:endParaRPr lang="en-US" altLang="ko-KR" sz="1100" b="1" spc="-4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1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EDA </a:t>
            </a:r>
            <a:r>
              <a:rPr lang="ko-KR" altLang="en-US" sz="11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중 얻은 노하우 정리</a:t>
            </a:r>
            <a:r>
              <a:rPr lang="en-US" altLang="ko-KR" sz="11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시각화한 자료를 토대로 대화형 대시보드 구현</a:t>
            </a:r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A568F7E3-B61C-4D0F-8B1A-A2AA845CFD69}"/>
              </a:ext>
            </a:extLst>
          </p:cNvPr>
          <p:cNvSpPr/>
          <p:nvPr/>
        </p:nvSpPr>
        <p:spPr>
          <a:xfrm>
            <a:off x="1072896" y="4325492"/>
            <a:ext cx="3966032" cy="45719"/>
          </a:xfrm>
          <a:custGeom>
            <a:avLst/>
            <a:gdLst>
              <a:gd name="connsiteX0" fmla="*/ 0 w 4486656"/>
              <a:gd name="connsiteY0" fmla="*/ 0 h 0"/>
              <a:gd name="connsiteX1" fmla="*/ 4486656 w 4486656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486656">
                <a:moveTo>
                  <a:pt x="0" y="0"/>
                </a:moveTo>
                <a:lnTo>
                  <a:pt x="4486656" y="0"/>
                </a:lnTo>
              </a:path>
            </a:pathLst>
          </a:custGeom>
          <a:noFill/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CF68293-5520-4D9E-A40F-26AB011D3932}"/>
              </a:ext>
            </a:extLst>
          </p:cNvPr>
          <p:cNvSpPr txBox="1"/>
          <p:nvPr/>
        </p:nvSpPr>
        <p:spPr>
          <a:xfrm>
            <a:off x="8934366" y="4363310"/>
            <a:ext cx="3109353" cy="575204"/>
          </a:xfrm>
          <a:prstGeom prst="rect">
            <a:avLst/>
          </a:prstGeom>
          <a:noFill/>
        </p:spPr>
        <p:txBody>
          <a:bodyPr wrap="square" lIns="72000" tIns="72000" rIns="72000" bIns="72000">
            <a:spAutoFit/>
          </a:bodyPr>
          <a:lstStyle/>
          <a:p>
            <a:pPr latinLnBrk="0">
              <a:lnSpc>
                <a:spcPct val="120000"/>
              </a:lnSpc>
            </a:pPr>
            <a:r>
              <a:rPr lang="ko-KR" altLang="en-US" sz="12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시각화한 자료 중 소수를 선정하여 </a:t>
            </a:r>
            <a:endParaRPr lang="en-US" altLang="ko-KR" sz="1200" b="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latinLnBrk="0">
              <a:lnSpc>
                <a:spcPct val="120000"/>
              </a:lnSpc>
            </a:pPr>
            <a:r>
              <a:rPr lang="ko-KR" altLang="en-US" sz="12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대화형 대시보드로 구현</a:t>
            </a:r>
            <a:endParaRPr lang="en-US" altLang="ko-KR" sz="1200" b="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F5E1D9B-3086-46E1-AD14-96914D4799CB}"/>
              </a:ext>
            </a:extLst>
          </p:cNvPr>
          <p:cNvSpPr txBox="1"/>
          <p:nvPr/>
        </p:nvSpPr>
        <p:spPr>
          <a:xfrm>
            <a:off x="8934366" y="4025314"/>
            <a:ext cx="2587493" cy="369909"/>
          </a:xfrm>
          <a:prstGeom prst="rect">
            <a:avLst/>
          </a:prstGeom>
          <a:noFill/>
        </p:spPr>
        <p:txBody>
          <a:bodyPr wrap="square" lIns="72000" rIns="7200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인터랙티브 대시보드</a:t>
            </a: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CCA9DC55-1E7F-4127-8599-457648CF22A8}"/>
              </a:ext>
            </a:extLst>
          </p:cNvPr>
          <p:cNvGrpSpPr/>
          <p:nvPr/>
        </p:nvGrpSpPr>
        <p:grpSpPr>
          <a:xfrm rot="4459549">
            <a:off x="9902593" y="-724665"/>
            <a:ext cx="2214256" cy="2157464"/>
            <a:chOff x="39244492" y="22943508"/>
            <a:chExt cx="2984879" cy="2908322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59437021-56DD-40D6-B51F-D721F87AE600}"/>
                </a:ext>
              </a:extLst>
            </p:cNvPr>
            <p:cNvSpPr/>
            <p:nvPr/>
          </p:nvSpPr>
          <p:spPr>
            <a:xfrm>
              <a:off x="40724023" y="23018009"/>
              <a:ext cx="1505348" cy="1329339"/>
            </a:xfrm>
            <a:custGeom>
              <a:avLst/>
              <a:gdLst>
                <a:gd name="connsiteX0" fmla="*/ 519068 w 1113310"/>
                <a:gd name="connsiteY0" fmla="*/ 0 h 983139"/>
                <a:gd name="connsiteX1" fmla="*/ 1113310 w 1113310"/>
                <a:gd name="connsiteY1" fmla="*/ 983139 h 983139"/>
                <a:gd name="connsiteX2" fmla="*/ 0 w 1113310"/>
                <a:gd name="connsiteY2" fmla="*/ 983139 h 983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3310" h="983139">
                  <a:moveTo>
                    <a:pt x="519068" y="0"/>
                  </a:moveTo>
                  <a:cubicBezTo>
                    <a:pt x="846026" y="216213"/>
                    <a:pt x="1071514" y="572110"/>
                    <a:pt x="1113310" y="983139"/>
                  </a:cubicBezTo>
                  <a:lnTo>
                    <a:pt x="0" y="98313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773EA9C9-1BEF-4C04-A331-754E92B9BEA4}"/>
                </a:ext>
              </a:extLst>
            </p:cNvPr>
            <p:cNvSpPr/>
            <p:nvPr/>
          </p:nvSpPr>
          <p:spPr>
            <a:xfrm>
              <a:off x="39244492" y="23119002"/>
              <a:ext cx="2716600" cy="2732828"/>
            </a:xfrm>
            <a:custGeom>
              <a:avLst/>
              <a:gdLst>
                <a:gd name="connsiteX0" fmla="*/ 2709504 w 2716600"/>
                <a:gd name="connsiteY0" fmla="*/ 1645244 h 2732828"/>
                <a:gd name="connsiteX1" fmla="*/ 2705704 w 2716600"/>
                <a:gd name="connsiteY1" fmla="*/ 1667294 h 2732828"/>
                <a:gd name="connsiteX2" fmla="*/ 2014648 w 2716600"/>
                <a:gd name="connsiteY2" fmla="*/ 2573024 h 2732828"/>
                <a:gd name="connsiteX3" fmla="*/ 2011712 w 2716600"/>
                <a:gd name="connsiteY3" fmla="*/ 2574416 h 2732828"/>
                <a:gd name="connsiteX4" fmla="*/ 2534900 w 2716600"/>
                <a:gd name="connsiteY4" fmla="*/ 1396966 h 2732828"/>
                <a:gd name="connsiteX5" fmla="*/ 2716600 w 2716600"/>
                <a:gd name="connsiteY5" fmla="*/ 1396966 h 2732828"/>
                <a:gd name="connsiteX6" fmla="*/ 1754328 w 2716600"/>
                <a:gd name="connsiteY6" fmla="*/ 2678312 h 2732828"/>
                <a:gd name="connsiteX7" fmla="*/ 1642180 w 2716600"/>
                <a:gd name="connsiteY7" fmla="*/ 2706686 h 2732828"/>
                <a:gd name="connsiteX8" fmla="*/ 1539764 w 2716600"/>
                <a:gd name="connsiteY8" fmla="*/ 2722070 h 2732828"/>
                <a:gd name="connsiteX9" fmla="*/ 2173836 w 2716600"/>
                <a:gd name="connsiteY9" fmla="*/ 1396966 h 2732828"/>
                <a:gd name="connsiteX10" fmla="*/ 2355540 w 2716600"/>
                <a:gd name="connsiteY10" fmla="*/ 1396966 h 2732828"/>
                <a:gd name="connsiteX11" fmla="*/ 1352328 w 2716600"/>
                <a:gd name="connsiteY11" fmla="*/ 2732828 h 2732828"/>
                <a:gd name="connsiteX12" fmla="*/ 1229556 w 2716600"/>
                <a:gd name="connsiteY12" fmla="*/ 2726628 h 2732828"/>
                <a:gd name="connsiteX13" fmla="*/ 1180860 w 2716600"/>
                <a:gd name="connsiteY13" fmla="*/ 2719196 h 2732828"/>
                <a:gd name="connsiteX14" fmla="*/ 1812768 w 2716600"/>
                <a:gd name="connsiteY14" fmla="*/ 1396966 h 2732828"/>
                <a:gd name="connsiteX15" fmla="*/ 1994476 w 2716600"/>
                <a:gd name="connsiteY15" fmla="*/ 1396966 h 2732828"/>
                <a:gd name="connsiteX16" fmla="*/ 1024772 w 2716600"/>
                <a:gd name="connsiteY16" fmla="*/ 2688210 h 2732828"/>
                <a:gd name="connsiteX17" fmla="*/ 961820 w 2716600"/>
                <a:gd name="connsiteY17" fmla="*/ 2672024 h 2732828"/>
                <a:gd name="connsiteX18" fmla="*/ 878200 w 2716600"/>
                <a:gd name="connsiteY18" fmla="*/ 2641420 h 2732828"/>
                <a:gd name="connsiteX19" fmla="*/ 1451704 w 2716600"/>
                <a:gd name="connsiteY19" fmla="*/ 1396966 h 2732828"/>
                <a:gd name="connsiteX20" fmla="*/ 1496756 w 2716600"/>
                <a:gd name="connsiteY20" fmla="*/ 1396966 h 2732828"/>
                <a:gd name="connsiteX21" fmla="*/ 1633412 w 2716600"/>
                <a:gd name="connsiteY21" fmla="*/ 1396966 h 2732828"/>
                <a:gd name="connsiteX22" fmla="*/ 743784 w 2716600"/>
                <a:gd name="connsiteY22" fmla="*/ 2581580 h 2732828"/>
                <a:gd name="connsiteX23" fmla="*/ 715808 w 2716600"/>
                <a:gd name="connsiteY23" fmla="*/ 2568104 h 2732828"/>
                <a:gd name="connsiteX24" fmla="*/ 617192 w 2716600"/>
                <a:gd name="connsiteY24" fmla="*/ 2508192 h 2732828"/>
                <a:gd name="connsiteX25" fmla="*/ 1332872 w 2716600"/>
                <a:gd name="connsiteY25" fmla="*/ 1074412 h 2732828"/>
                <a:gd name="connsiteX26" fmla="*/ 1332872 w 2716600"/>
                <a:gd name="connsiteY26" fmla="*/ 1316368 h 2732828"/>
                <a:gd name="connsiteX27" fmla="*/ 501352 w 2716600"/>
                <a:gd name="connsiteY27" fmla="*/ 2423606 h 2732828"/>
                <a:gd name="connsiteX28" fmla="*/ 497044 w 2716600"/>
                <a:gd name="connsiteY28" fmla="*/ 2420386 h 2732828"/>
                <a:gd name="connsiteX29" fmla="*/ 399604 w 2716600"/>
                <a:gd name="connsiteY29" fmla="*/ 2331826 h 2732828"/>
                <a:gd name="connsiteX30" fmla="*/ 393564 w 2716600"/>
                <a:gd name="connsiteY30" fmla="*/ 2325180 h 2732828"/>
                <a:gd name="connsiteX31" fmla="*/ 1332872 w 2716600"/>
                <a:gd name="connsiteY31" fmla="*/ 593628 h 2732828"/>
                <a:gd name="connsiteX32" fmla="*/ 1332872 w 2716600"/>
                <a:gd name="connsiteY32" fmla="*/ 835582 h 2732828"/>
                <a:gd name="connsiteX33" fmla="*/ 296748 w 2716600"/>
                <a:gd name="connsiteY33" fmla="*/ 2215268 h 2732828"/>
                <a:gd name="connsiteX34" fmla="*/ 232052 w 2716600"/>
                <a:gd name="connsiteY34" fmla="*/ 2128754 h 2732828"/>
                <a:gd name="connsiteX35" fmla="*/ 208780 w 2716600"/>
                <a:gd name="connsiteY35" fmla="*/ 2090448 h 2732828"/>
                <a:gd name="connsiteX36" fmla="*/ 785296 w 2716600"/>
                <a:gd name="connsiteY36" fmla="*/ 122362 h 2732828"/>
                <a:gd name="connsiteX37" fmla="*/ 16124 w 2716600"/>
                <a:gd name="connsiteY37" fmla="*/ 1146576 h 2732828"/>
                <a:gd name="connsiteX38" fmla="*/ 24700 w 2716600"/>
                <a:gd name="connsiteY38" fmla="*/ 1089446 h 2732828"/>
                <a:gd name="connsiteX39" fmla="*/ 694964 w 2716600"/>
                <a:gd name="connsiteY39" fmla="*/ 167688 h 2732828"/>
                <a:gd name="connsiteX40" fmla="*/ 1332872 w 2716600"/>
                <a:gd name="connsiteY40" fmla="*/ 112838 h 2732828"/>
                <a:gd name="connsiteX41" fmla="*/ 1332872 w 2716600"/>
                <a:gd name="connsiteY41" fmla="*/ 354794 h 2732828"/>
                <a:gd name="connsiteX42" fmla="*/ 132956 w 2716600"/>
                <a:gd name="connsiteY42" fmla="*/ 1952584 h 2732828"/>
                <a:gd name="connsiteX43" fmla="*/ 105544 w 2716600"/>
                <a:gd name="connsiteY43" fmla="*/ 1895680 h 2732828"/>
                <a:gd name="connsiteX44" fmla="*/ 68988 w 2716600"/>
                <a:gd name="connsiteY44" fmla="*/ 1795804 h 2732828"/>
                <a:gd name="connsiteX45" fmla="*/ 1238248 w 2716600"/>
                <a:gd name="connsiteY45" fmla="*/ 0 h 2732828"/>
                <a:gd name="connsiteX46" fmla="*/ 22628 w 2716600"/>
                <a:gd name="connsiteY46" fmla="*/ 1618704 h 2732828"/>
                <a:gd name="connsiteX47" fmla="*/ 4796 w 2716600"/>
                <a:gd name="connsiteY47" fmla="*/ 1501878 h 2732828"/>
                <a:gd name="connsiteX48" fmla="*/ 0 w 2716600"/>
                <a:gd name="connsiteY48" fmla="*/ 1406878 h 2732828"/>
                <a:gd name="connsiteX49" fmla="*/ 1030124 w 2716600"/>
                <a:gd name="connsiteY49" fmla="*/ 35182 h 2732828"/>
                <a:gd name="connsiteX50" fmla="*/ 1062824 w 2716600"/>
                <a:gd name="connsiteY50" fmla="*/ 26114 h 2732828"/>
                <a:gd name="connsiteX51" fmla="*/ 1195804 w 2716600"/>
                <a:gd name="connsiteY51" fmla="*/ 3060 h 273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716600" h="2732828">
                  <a:moveTo>
                    <a:pt x="2709504" y="1645244"/>
                  </a:moveTo>
                  <a:lnTo>
                    <a:pt x="2705704" y="1667294"/>
                  </a:lnTo>
                  <a:cubicBezTo>
                    <a:pt x="2617708" y="2059874"/>
                    <a:pt x="2360528" y="2388422"/>
                    <a:pt x="2014648" y="2573024"/>
                  </a:cubicBezTo>
                  <a:lnTo>
                    <a:pt x="2011712" y="2574416"/>
                  </a:lnTo>
                  <a:close/>
                  <a:moveTo>
                    <a:pt x="2534900" y="1396966"/>
                  </a:moveTo>
                  <a:lnTo>
                    <a:pt x="2716600" y="1396966"/>
                  </a:lnTo>
                  <a:lnTo>
                    <a:pt x="1754328" y="2678312"/>
                  </a:lnTo>
                  <a:lnTo>
                    <a:pt x="1642180" y="2706686"/>
                  </a:lnTo>
                  <a:lnTo>
                    <a:pt x="1539764" y="2722070"/>
                  </a:lnTo>
                  <a:close/>
                  <a:moveTo>
                    <a:pt x="2173836" y="1396966"/>
                  </a:moveTo>
                  <a:lnTo>
                    <a:pt x="2355540" y="1396966"/>
                  </a:lnTo>
                  <a:lnTo>
                    <a:pt x="1352328" y="2732828"/>
                  </a:lnTo>
                  <a:lnTo>
                    <a:pt x="1229556" y="2726628"/>
                  </a:lnTo>
                  <a:lnTo>
                    <a:pt x="1180860" y="2719196"/>
                  </a:lnTo>
                  <a:close/>
                  <a:moveTo>
                    <a:pt x="1812768" y="1396966"/>
                  </a:moveTo>
                  <a:lnTo>
                    <a:pt x="1994476" y="1396966"/>
                  </a:lnTo>
                  <a:lnTo>
                    <a:pt x="1024772" y="2688210"/>
                  </a:lnTo>
                  <a:lnTo>
                    <a:pt x="961820" y="2672024"/>
                  </a:lnTo>
                  <a:lnTo>
                    <a:pt x="878200" y="2641420"/>
                  </a:lnTo>
                  <a:close/>
                  <a:moveTo>
                    <a:pt x="1451704" y="1396966"/>
                  </a:moveTo>
                  <a:lnTo>
                    <a:pt x="1496756" y="1396966"/>
                  </a:lnTo>
                  <a:lnTo>
                    <a:pt x="1633412" y="1396966"/>
                  </a:lnTo>
                  <a:lnTo>
                    <a:pt x="743784" y="2581580"/>
                  </a:lnTo>
                  <a:lnTo>
                    <a:pt x="715808" y="2568104"/>
                  </a:lnTo>
                  <a:lnTo>
                    <a:pt x="617192" y="2508192"/>
                  </a:lnTo>
                  <a:close/>
                  <a:moveTo>
                    <a:pt x="1332872" y="1074412"/>
                  </a:moveTo>
                  <a:lnTo>
                    <a:pt x="1332872" y="1316368"/>
                  </a:lnTo>
                  <a:lnTo>
                    <a:pt x="501352" y="2423606"/>
                  </a:lnTo>
                  <a:lnTo>
                    <a:pt x="497044" y="2420386"/>
                  </a:lnTo>
                  <a:cubicBezTo>
                    <a:pt x="463160" y="2392422"/>
                    <a:pt x="430644" y="2362864"/>
                    <a:pt x="399604" y="2331826"/>
                  </a:cubicBezTo>
                  <a:lnTo>
                    <a:pt x="393564" y="2325180"/>
                  </a:lnTo>
                  <a:close/>
                  <a:moveTo>
                    <a:pt x="1332872" y="593628"/>
                  </a:moveTo>
                  <a:lnTo>
                    <a:pt x="1332872" y="835582"/>
                  </a:lnTo>
                  <a:lnTo>
                    <a:pt x="296748" y="2215268"/>
                  </a:lnTo>
                  <a:lnTo>
                    <a:pt x="232052" y="2128754"/>
                  </a:lnTo>
                  <a:lnTo>
                    <a:pt x="208780" y="2090448"/>
                  </a:lnTo>
                  <a:close/>
                  <a:moveTo>
                    <a:pt x="785296" y="122362"/>
                  </a:moveTo>
                  <a:lnTo>
                    <a:pt x="16124" y="1146576"/>
                  </a:lnTo>
                  <a:lnTo>
                    <a:pt x="24700" y="1089446"/>
                  </a:lnTo>
                  <a:cubicBezTo>
                    <a:pt x="104348" y="693640"/>
                    <a:pt x="354352" y="359610"/>
                    <a:pt x="694964" y="167688"/>
                  </a:cubicBezTo>
                  <a:close/>
                  <a:moveTo>
                    <a:pt x="1332872" y="112838"/>
                  </a:moveTo>
                  <a:lnTo>
                    <a:pt x="1332872" y="354794"/>
                  </a:lnTo>
                  <a:lnTo>
                    <a:pt x="132956" y="1952584"/>
                  </a:lnTo>
                  <a:lnTo>
                    <a:pt x="105544" y="1895680"/>
                  </a:lnTo>
                  <a:lnTo>
                    <a:pt x="68988" y="1795804"/>
                  </a:lnTo>
                  <a:close/>
                  <a:moveTo>
                    <a:pt x="1238248" y="0"/>
                  </a:moveTo>
                  <a:lnTo>
                    <a:pt x="22628" y="1618704"/>
                  </a:lnTo>
                  <a:lnTo>
                    <a:pt x="4796" y="1501878"/>
                  </a:lnTo>
                  <a:lnTo>
                    <a:pt x="0" y="1406878"/>
                  </a:lnTo>
                  <a:lnTo>
                    <a:pt x="1030124" y="35182"/>
                  </a:lnTo>
                  <a:lnTo>
                    <a:pt x="1062824" y="26114"/>
                  </a:lnTo>
                  <a:cubicBezTo>
                    <a:pt x="1106396" y="16306"/>
                    <a:pt x="1150760" y="8586"/>
                    <a:pt x="1195804" y="306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91A2BA38-966C-4DA2-A82E-1CE82D562763}"/>
                </a:ext>
              </a:extLst>
            </p:cNvPr>
            <p:cNvSpPr/>
            <p:nvPr/>
          </p:nvSpPr>
          <p:spPr>
            <a:xfrm>
              <a:off x="40694537" y="22943508"/>
              <a:ext cx="517812" cy="1136296"/>
            </a:xfrm>
            <a:custGeom>
              <a:avLst/>
              <a:gdLst>
                <a:gd name="connsiteX0" fmla="*/ 0 w 517812"/>
                <a:gd name="connsiteY0" fmla="*/ 0 h 1136296"/>
                <a:gd name="connsiteX1" fmla="*/ 517812 w 517812"/>
                <a:gd name="connsiteY1" fmla="*/ 155544 h 1136296"/>
                <a:gd name="connsiteX2" fmla="*/ 0 w 517812"/>
                <a:gd name="connsiteY2" fmla="*/ 1136296 h 1136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7812" h="1136296">
                  <a:moveTo>
                    <a:pt x="0" y="0"/>
                  </a:moveTo>
                  <a:cubicBezTo>
                    <a:pt x="186672" y="15340"/>
                    <a:pt x="362492" y="68492"/>
                    <a:pt x="517812" y="155544"/>
                  </a:cubicBezTo>
                  <a:lnTo>
                    <a:pt x="0" y="1136296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6ED0D9A3-22B1-42D6-9EEE-30502A65FAD2}"/>
              </a:ext>
            </a:extLst>
          </p:cNvPr>
          <p:cNvSpPr txBox="1"/>
          <p:nvPr/>
        </p:nvSpPr>
        <p:spPr>
          <a:xfrm>
            <a:off x="967164" y="1982429"/>
            <a:ext cx="4682038" cy="736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6350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tabLst>
                <a:tab pos="1270" algn="l"/>
              </a:tabLst>
            </a:pPr>
            <a:r>
              <a:rPr lang="ko-KR" altLang="en-US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C88C0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데이터를 활용한 탐색적 데이터 분석 및 가이드라인 도표 제작</a:t>
            </a: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571D739C-500F-4E3E-9D43-C6F8E952FEF0}"/>
              </a:ext>
            </a:extLst>
          </p:cNvPr>
          <p:cNvGrpSpPr/>
          <p:nvPr/>
        </p:nvGrpSpPr>
        <p:grpSpPr>
          <a:xfrm>
            <a:off x="0" y="176547"/>
            <a:ext cx="6166406" cy="1062081"/>
            <a:chOff x="0" y="430709"/>
            <a:chExt cx="6166406" cy="106208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A9B5CC0-E0F2-4340-8254-7B4A824C2D13}"/>
                </a:ext>
              </a:extLst>
            </p:cNvPr>
            <p:cNvSpPr txBox="1"/>
            <p:nvPr/>
          </p:nvSpPr>
          <p:spPr>
            <a:xfrm>
              <a:off x="984806" y="430709"/>
              <a:ext cx="5181600" cy="607071"/>
            </a:xfrm>
            <a:prstGeom prst="rect">
              <a:avLst/>
            </a:prstGeom>
            <a:noFill/>
          </p:spPr>
          <p:txBody>
            <a:bodyPr wrap="square" lIns="72000" tIns="72000" rIns="72000" bIns="72000">
              <a:spAutoFit/>
            </a:bodyPr>
            <a:lstStyle/>
            <a:p>
              <a:r>
                <a:rPr lang="ko-KR" altLang="en-US" sz="3000" b="1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C88C0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프로젝트 개요</a:t>
              </a: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DBB90132-F402-4D3D-84C9-A476AABE770B}"/>
                </a:ext>
              </a:extLst>
            </p:cNvPr>
            <p:cNvSpPr/>
            <p:nvPr/>
          </p:nvSpPr>
          <p:spPr>
            <a:xfrm>
              <a:off x="0" y="436770"/>
              <a:ext cx="976745" cy="1056020"/>
            </a:xfrm>
            <a:prstGeom prst="rect">
              <a:avLst/>
            </a:pr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94437D74-3CFD-4331-8A8F-1A01E1934F3A}"/>
                </a:ext>
              </a:extLst>
            </p:cNvPr>
            <p:cNvGrpSpPr/>
            <p:nvPr/>
          </p:nvGrpSpPr>
          <p:grpSpPr>
            <a:xfrm>
              <a:off x="144275" y="601398"/>
              <a:ext cx="714630" cy="696301"/>
              <a:chOff x="10939725" y="151931"/>
              <a:chExt cx="714630" cy="696301"/>
            </a:xfrm>
          </p:grpSpPr>
          <p:sp>
            <p:nvSpPr>
              <p:cNvPr id="64" name="자유형: 도형 63">
                <a:extLst>
                  <a:ext uri="{FF2B5EF4-FFF2-40B4-BE49-F238E27FC236}">
                    <a16:creationId xmlns:a16="http://schemas.microsoft.com/office/drawing/2014/main" id="{4135BD93-758D-4FD6-AFB2-4B03ADC3F58B}"/>
                  </a:ext>
                </a:extLst>
              </p:cNvPr>
              <p:cNvSpPr/>
              <p:nvPr/>
            </p:nvSpPr>
            <p:spPr>
              <a:xfrm>
                <a:off x="11293949" y="169768"/>
                <a:ext cx="360406" cy="318266"/>
              </a:xfrm>
              <a:custGeom>
                <a:avLst/>
                <a:gdLst>
                  <a:gd name="connsiteX0" fmla="*/ 519068 w 1113310"/>
                  <a:gd name="connsiteY0" fmla="*/ 0 h 983139"/>
                  <a:gd name="connsiteX1" fmla="*/ 1113310 w 1113310"/>
                  <a:gd name="connsiteY1" fmla="*/ 983139 h 983139"/>
                  <a:gd name="connsiteX2" fmla="*/ 0 w 1113310"/>
                  <a:gd name="connsiteY2" fmla="*/ 983139 h 983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3310" h="983139">
                    <a:moveTo>
                      <a:pt x="519068" y="0"/>
                    </a:moveTo>
                    <a:cubicBezTo>
                      <a:pt x="846026" y="216213"/>
                      <a:pt x="1071514" y="572110"/>
                      <a:pt x="1113310" y="983139"/>
                    </a:cubicBezTo>
                    <a:lnTo>
                      <a:pt x="0" y="98313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자유형: 도형 64">
                <a:extLst>
                  <a:ext uri="{FF2B5EF4-FFF2-40B4-BE49-F238E27FC236}">
                    <a16:creationId xmlns:a16="http://schemas.microsoft.com/office/drawing/2014/main" id="{9C773ED5-823F-4E6F-8186-BCCAFB60BC6B}"/>
                  </a:ext>
                </a:extLst>
              </p:cNvPr>
              <p:cNvSpPr/>
              <p:nvPr/>
            </p:nvSpPr>
            <p:spPr>
              <a:xfrm>
                <a:off x="10939725" y="193947"/>
                <a:ext cx="650400" cy="654285"/>
              </a:xfrm>
              <a:custGeom>
                <a:avLst/>
                <a:gdLst>
                  <a:gd name="connsiteX0" fmla="*/ 2709504 w 2716600"/>
                  <a:gd name="connsiteY0" fmla="*/ 1645244 h 2732828"/>
                  <a:gd name="connsiteX1" fmla="*/ 2705704 w 2716600"/>
                  <a:gd name="connsiteY1" fmla="*/ 1667294 h 2732828"/>
                  <a:gd name="connsiteX2" fmla="*/ 2014648 w 2716600"/>
                  <a:gd name="connsiteY2" fmla="*/ 2573024 h 2732828"/>
                  <a:gd name="connsiteX3" fmla="*/ 2011712 w 2716600"/>
                  <a:gd name="connsiteY3" fmla="*/ 2574416 h 2732828"/>
                  <a:gd name="connsiteX4" fmla="*/ 2534900 w 2716600"/>
                  <a:gd name="connsiteY4" fmla="*/ 1396966 h 2732828"/>
                  <a:gd name="connsiteX5" fmla="*/ 2716600 w 2716600"/>
                  <a:gd name="connsiteY5" fmla="*/ 1396966 h 2732828"/>
                  <a:gd name="connsiteX6" fmla="*/ 1754328 w 2716600"/>
                  <a:gd name="connsiteY6" fmla="*/ 2678312 h 2732828"/>
                  <a:gd name="connsiteX7" fmla="*/ 1642180 w 2716600"/>
                  <a:gd name="connsiteY7" fmla="*/ 2706686 h 2732828"/>
                  <a:gd name="connsiteX8" fmla="*/ 1539764 w 2716600"/>
                  <a:gd name="connsiteY8" fmla="*/ 2722070 h 2732828"/>
                  <a:gd name="connsiteX9" fmla="*/ 2173836 w 2716600"/>
                  <a:gd name="connsiteY9" fmla="*/ 1396966 h 2732828"/>
                  <a:gd name="connsiteX10" fmla="*/ 2355540 w 2716600"/>
                  <a:gd name="connsiteY10" fmla="*/ 1396966 h 2732828"/>
                  <a:gd name="connsiteX11" fmla="*/ 1352328 w 2716600"/>
                  <a:gd name="connsiteY11" fmla="*/ 2732828 h 2732828"/>
                  <a:gd name="connsiteX12" fmla="*/ 1229556 w 2716600"/>
                  <a:gd name="connsiteY12" fmla="*/ 2726628 h 2732828"/>
                  <a:gd name="connsiteX13" fmla="*/ 1180860 w 2716600"/>
                  <a:gd name="connsiteY13" fmla="*/ 2719196 h 2732828"/>
                  <a:gd name="connsiteX14" fmla="*/ 1812768 w 2716600"/>
                  <a:gd name="connsiteY14" fmla="*/ 1396966 h 2732828"/>
                  <a:gd name="connsiteX15" fmla="*/ 1994476 w 2716600"/>
                  <a:gd name="connsiteY15" fmla="*/ 1396966 h 2732828"/>
                  <a:gd name="connsiteX16" fmla="*/ 1024772 w 2716600"/>
                  <a:gd name="connsiteY16" fmla="*/ 2688210 h 2732828"/>
                  <a:gd name="connsiteX17" fmla="*/ 961820 w 2716600"/>
                  <a:gd name="connsiteY17" fmla="*/ 2672024 h 2732828"/>
                  <a:gd name="connsiteX18" fmla="*/ 878200 w 2716600"/>
                  <a:gd name="connsiteY18" fmla="*/ 2641420 h 2732828"/>
                  <a:gd name="connsiteX19" fmla="*/ 1451704 w 2716600"/>
                  <a:gd name="connsiteY19" fmla="*/ 1396966 h 2732828"/>
                  <a:gd name="connsiteX20" fmla="*/ 1496756 w 2716600"/>
                  <a:gd name="connsiteY20" fmla="*/ 1396966 h 2732828"/>
                  <a:gd name="connsiteX21" fmla="*/ 1633412 w 2716600"/>
                  <a:gd name="connsiteY21" fmla="*/ 1396966 h 2732828"/>
                  <a:gd name="connsiteX22" fmla="*/ 743784 w 2716600"/>
                  <a:gd name="connsiteY22" fmla="*/ 2581580 h 2732828"/>
                  <a:gd name="connsiteX23" fmla="*/ 715808 w 2716600"/>
                  <a:gd name="connsiteY23" fmla="*/ 2568104 h 2732828"/>
                  <a:gd name="connsiteX24" fmla="*/ 617192 w 2716600"/>
                  <a:gd name="connsiteY24" fmla="*/ 2508192 h 2732828"/>
                  <a:gd name="connsiteX25" fmla="*/ 1332872 w 2716600"/>
                  <a:gd name="connsiteY25" fmla="*/ 1074412 h 2732828"/>
                  <a:gd name="connsiteX26" fmla="*/ 1332872 w 2716600"/>
                  <a:gd name="connsiteY26" fmla="*/ 1316368 h 2732828"/>
                  <a:gd name="connsiteX27" fmla="*/ 501352 w 2716600"/>
                  <a:gd name="connsiteY27" fmla="*/ 2423606 h 2732828"/>
                  <a:gd name="connsiteX28" fmla="*/ 497044 w 2716600"/>
                  <a:gd name="connsiteY28" fmla="*/ 2420386 h 2732828"/>
                  <a:gd name="connsiteX29" fmla="*/ 399604 w 2716600"/>
                  <a:gd name="connsiteY29" fmla="*/ 2331826 h 2732828"/>
                  <a:gd name="connsiteX30" fmla="*/ 393564 w 2716600"/>
                  <a:gd name="connsiteY30" fmla="*/ 2325180 h 2732828"/>
                  <a:gd name="connsiteX31" fmla="*/ 1332872 w 2716600"/>
                  <a:gd name="connsiteY31" fmla="*/ 593628 h 2732828"/>
                  <a:gd name="connsiteX32" fmla="*/ 1332872 w 2716600"/>
                  <a:gd name="connsiteY32" fmla="*/ 835582 h 2732828"/>
                  <a:gd name="connsiteX33" fmla="*/ 296748 w 2716600"/>
                  <a:gd name="connsiteY33" fmla="*/ 2215268 h 2732828"/>
                  <a:gd name="connsiteX34" fmla="*/ 232052 w 2716600"/>
                  <a:gd name="connsiteY34" fmla="*/ 2128754 h 2732828"/>
                  <a:gd name="connsiteX35" fmla="*/ 208780 w 2716600"/>
                  <a:gd name="connsiteY35" fmla="*/ 2090448 h 2732828"/>
                  <a:gd name="connsiteX36" fmla="*/ 785296 w 2716600"/>
                  <a:gd name="connsiteY36" fmla="*/ 122362 h 2732828"/>
                  <a:gd name="connsiteX37" fmla="*/ 16124 w 2716600"/>
                  <a:gd name="connsiteY37" fmla="*/ 1146576 h 2732828"/>
                  <a:gd name="connsiteX38" fmla="*/ 24700 w 2716600"/>
                  <a:gd name="connsiteY38" fmla="*/ 1089446 h 2732828"/>
                  <a:gd name="connsiteX39" fmla="*/ 694964 w 2716600"/>
                  <a:gd name="connsiteY39" fmla="*/ 167688 h 2732828"/>
                  <a:gd name="connsiteX40" fmla="*/ 1332872 w 2716600"/>
                  <a:gd name="connsiteY40" fmla="*/ 112838 h 2732828"/>
                  <a:gd name="connsiteX41" fmla="*/ 1332872 w 2716600"/>
                  <a:gd name="connsiteY41" fmla="*/ 354794 h 2732828"/>
                  <a:gd name="connsiteX42" fmla="*/ 132956 w 2716600"/>
                  <a:gd name="connsiteY42" fmla="*/ 1952584 h 2732828"/>
                  <a:gd name="connsiteX43" fmla="*/ 105544 w 2716600"/>
                  <a:gd name="connsiteY43" fmla="*/ 1895680 h 2732828"/>
                  <a:gd name="connsiteX44" fmla="*/ 68988 w 2716600"/>
                  <a:gd name="connsiteY44" fmla="*/ 1795804 h 2732828"/>
                  <a:gd name="connsiteX45" fmla="*/ 1238248 w 2716600"/>
                  <a:gd name="connsiteY45" fmla="*/ 0 h 2732828"/>
                  <a:gd name="connsiteX46" fmla="*/ 22628 w 2716600"/>
                  <a:gd name="connsiteY46" fmla="*/ 1618704 h 2732828"/>
                  <a:gd name="connsiteX47" fmla="*/ 4796 w 2716600"/>
                  <a:gd name="connsiteY47" fmla="*/ 1501878 h 2732828"/>
                  <a:gd name="connsiteX48" fmla="*/ 0 w 2716600"/>
                  <a:gd name="connsiteY48" fmla="*/ 1406878 h 2732828"/>
                  <a:gd name="connsiteX49" fmla="*/ 1030124 w 2716600"/>
                  <a:gd name="connsiteY49" fmla="*/ 35182 h 2732828"/>
                  <a:gd name="connsiteX50" fmla="*/ 1062824 w 2716600"/>
                  <a:gd name="connsiteY50" fmla="*/ 26114 h 2732828"/>
                  <a:gd name="connsiteX51" fmla="*/ 1195804 w 2716600"/>
                  <a:gd name="connsiteY51" fmla="*/ 3060 h 273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2716600" h="2732828">
                    <a:moveTo>
                      <a:pt x="2709504" y="1645244"/>
                    </a:moveTo>
                    <a:lnTo>
                      <a:pt x="2705704" y="1667294"/>
                    </a:lnTo>
                    <a:cubicBezTo>
                      <a:pt x="2617708" y="2059874"/>
                      <a:pt x="2360528" y="2388422"/>
                      <a:pt x="2014648" y="2573024"/>
                    </a:cubicBezTo>
                    <a:lnTo>
                      <a:pt x="2011712" y="2574416"/>
                    </a:lnTo>
                    <a:close/>
                    <a:moveTo>
                      <a:pt x="2534900" y="1396966"/>
                    </a:moveTo>
                    <a:lnTo>
                      <a:pt x="2716600" y="1396966"/>
                    </a:lnTo>
                    <a:lnTo>
                      <a:pt x="1754328" y="2678312"/>
                    </a:lnTo>
                    <a:lnTo>
                      <a:pt x="1642180" y="2706686"/>
                    </a:lnTo>
                    <a:lnTo>
                      <a:pt x="1539764" y="2722070"/>
                    </a:lnTo>
                    <a:close/>
                    <a:moveTo>
                      <a:pt x="2173836" y="1396966"/>
                    </a:moveTo>
                    <a:lnTo>
                      <a:pt x="2355540" y="1396966"/>
                    </a:lnTo>
                    <a:lnTo>
                      <a:pt x="1352328" y="2732828"/>
                    </a:lnTo>
                    <a:lnTo>
                      <a:pt x="1229556" y="2726628"/>
                    </a:lnTo>
                    <a:lnTo>
                      <a:pt x="1180860" y="2719196"/>
                    </a:lnTo>
                    <a:close/>
                    <a:moveTo>
                      <a:pt x="1812768" y="1396966"/>
                    </a:moveTo>
                    <a:lnTo>
                      <a:pt x="1994476" y="1396966"/>
                    </a:lnTo>
                    <a:lnTo>
                      <a:pt x="1024772" y="2688210"/>
                    </a:lnTo>
                    <a:lnTo>
                      <a:pt x="961820" y="2672024"/>
                    </a:lnTo>
                    <a:lnTo>
                      <a:pt x="878200" y="2641420"/>
                    </a:lnTo>
                    <a:close/>
                    <a:moveTo>
                      <a:pt x="1451704" y="1396966"/>
                    </a:moveTo>
                    <a:lnTo>
                      <a:pt x="1496756" y="1396966"/>
                    </a:lnTo>
                    <a:lnTo>
                      <a:pt x="1633412" y="1396966"/>
                    </a:lnTo>
                    <a:lnTo>
                      <a:pt x="743784" y="2581580"/>
                    </a:lnTo>
                    <a:lnTo>
                      <a:pt x="715808" y="2568104"/>
                    </a:lnTo>
                    <a:lnTo>
                      <a:pt x="617192" y="2508192"/>
                    </a:lnTo>
                    <a:close/>
                    <a:moveTo>
                      <a:pt x="1332872" y="1074412"/>
                    </a:moveTo>
                    <a:lnTo>
                      <a:pt x="1332872" y="1316368"/>
                    </a:lnTo>
                    <a:lnTo>
                      <a:pt x="501352" y="2423606"/>
                    </a:lnTo>
                    <a:lnTo>
                      <a:pt x="497044" y="2420386"/>
                    </a:lnTo>
                    <a:cubicBezTo>
                      <a:pt x="463160" y="2392422"/>
                      <a:pt x="430644" y="2362864"/>
                      <a:pt x="399604" y="2331826"/>
                    </a:cubicBezTo>
                    <a:lnTo>
                      <a:pt x="393564" y="2325180"/>
                    </a:lnTo>
                    <a:close/>
                    <a:moveTo>
                      <a:pt x="1332872" y="593628"/>
                    </a:moveTo>
                    <a:lnTo>
                      <a:pt x="1332872" y="835582"/>
                    </a:lnTo>
                    <a:lnTo>
                      <a:pt x="296748" y="2215268"/>
                    </a:lnTo>
                    <a:lnTo>
                      <a:pt x="232052" y="2128754"/>
                    </a:lnTo>
                    <a:lnTo>
                      <a:pt x="208780" y="2090448"/>
                    </a:lnTo>
                    <a:close/>
                    <a:moveTo>
                      <a:pt x="785296" y="122362"/>
                    </a:moveTo>
                    <a:lnTo>
                      <a:pt x="16124" y="1146576"/>
                    </a:lnTo>
                    <a:lnTo>
                      <a:pt x="24700" y="1089446"/>
                    </a:lnTo>
                    <a:cubicBezTo>
                      <a:pt x="104348" y="693640"/>
                      <a:pt x="354352" y="359610"/>
                      <a:pt x="694964" y="167688"/>
                    </a:cubicBezTo>
                    <a:close/>
                    <a:moveTo>
                      <a:pt x="1332872" y="112838"/>
                    </a:moveTo>
                    <a:lnTo>
                      <a:pt x="1332872" y="354794"/>
                    </a:lnTo>
                    <a:lnTo>
                      <a:pt x="132956" y="1952584"/>
                    </a:lnTo>
                    <a:lnTo>
                      <a:pt x="105544" y="1895680"/>
                    </a:lnTo>
                    <a:lnTo>
                      <a:pt x="68988" y="1795804"/>
                    </a:lnTo>
                    <a:close/>
                    <a:moveTo>
                      <a:pt x="1238248" y="0"/>
                    </a:moveTo>
                    <a:lnTo>
                      <a:pt x="22628" y="1618704"/>
                    </a:lnTo>
                    <a:lnTo>
                      <a:pt x="4796" y="1501878"/>
                    </a:lnTo>
                    <a:lnTo>
                      <a:pt x="0" y="1406878"/>
                    </a:lnTo>
                    <a:lnTo>
                      <a:pt x="1030124" y="35182"/>
                    </a:lnTo>
                    <a:lnTo>
                      <a:pt x="1062824" y="26114"/>
                    </a:lnTo>
                    <a:cubicBezTo>
                      <a:pt x="1106396" y="16306"/>
                      <a:pt x="1150760" y="8586"/>
                      <a:pt x="1195804" y="30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자유형: 도형 65">
                <a:extLst>
                  <a:ext uri="{FF2B5EF4-FFF2-40B4-BE49-F238E27FC236}">
                    <a16:creationId xmlns:a16="http://schemas.microsoft.com/office/drawing/2014/main" id="{1CDD0B13-8F52-4FED-95C9-3668333B2B63}"/>
                  </a:ext>
                </a:extLst>
              </p:cNvPr>
              <p:cNvSpPr/>
              <p:nvPr/>
            </p:nvSpPr>
            <p:spPr>
              <a:xfrm>
                <a:off x="11286890" y="151931"/>
                <a:ext cx="123973" cy="272048"/>
              </a:xfrm>
              <a:custGeom>
                <a:avLst/>
                <a:gdLst>
                  <a:gd name="connsiteX0" fmla="*/ 0 w 517812"/>
                  <a:gd name="connsiteY0" fmla="*/ 0 h 1136296"/>
                  <a:gd name="connsiteX1" fmla="*/ 517812 w 517812"/>
                  <a:gd name="connsiteY1" fmla="*/ 155544 h 1136296"/>
                  <a:gd name="connsiteX2" fmla="*/ 0 w 517812"/>
                  <a:gd name="connsiteY2" fmla="*/ 1136296 h 113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17812" h="1136296">
                    <a:moveTo>
                      <a:pt x="0" y="0"/>
                    </a:moveTo>
                    <a:cubicBezTo>
                      <a:pt x="186672" y="15340"/>
                      <a:pt x="362492" y="68492"/>
                      <a:pt x="517812" y="155544"/>
                    </a:cubicBezTo>
                    <a:lnTo>
                      <a:pt x="0" y="113629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55E44619-C353-4324-92F1-29B2CF00123F}"/>
              </a:ext>
            </a:extLst>
          </p:cNvPr>
          <p:cNvSpPr txBox="1"/>
          <p:nvPr/>
        </p:nvSpPr>
        <p:spPr>
          <a:xfrm>
            <a:off x="6216949" y="975880"/>
            <a:ext cx="5116145" cy="439287"/>
          </a:xfrm>
          <a:prstGeom prst="rect">
            <a:avLst/>
          </a:prstGeom>
          <a:noFill/>
        </p:spPr>
        <p:txBody>
          <a:bodyPr wrap="square" lIns="72000" rIns="72000">
            <a:spAutoFit/>
          </a:bodyPr>
          <a:lstStyle/>
          <a:p>
            <a:pPr algn="ctr">
              <a:lnSpc>
                <a:spcPct val="120000"/>
              </a:lnSpc>
            </a:pPr>
            <a:endParaRPr lang="ko-KR" altLang="en-US" sz="2000" b="1" spc="-4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6AD8FE80-D376-FBA8-D9FF-9D1489AB01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202" y="1292151"/>
            <a:ext cx="2914055" cy="238490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936C212-2910-F9E0-0AFC-B27590E8E1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202" y="4066908"/>
            <a:ext cx="2914055" cy="1563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785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 descr="텍스트, 실내, 벽, 책상이(가) 표시된 사진&#10;&#10;자동 생성된 설명">
            <a:extLst>
              <a:ext uri="{FF2B5EF4-FFF2-40B4-BE49-F238E27FC236}">
                <a16:creationId xmlns:a16="http://schemas.microsoft.com/office/drawing/2014/main" id="{EDE8A877-71BF-40E2-924C-8EC418D787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78" b="8370"/>
          <a:stretch/>
        </p:blipFill>
        <p:spPr>
          <a:xfrm>
            <a:off x="0" y="0"/>
            <a:ext cx="6004560" cy="6858000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3BFC5FC2-EE64-47C9-87FB-A34838441015}"/>
              </a:ext>
            </a:extLst>
          </p:cNvPr>
          <p:cNvGrpSpPr/>
          <p:nvPr/>
        </p:nvGrpSpPr>
        <p:grpSpPr>
          <a:xfrm>
            <a:off x="0" y="1"/>
            <a:ext cx="12192000" cy="6857999"/>
            <a:chOff x="0" y="1"/>
            <a:chExt cx="12192000" cy="6857999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19B8C528-53EE-4F04-B57C-FA8682DBC3D3}"/>
                </a:ext>
              </a:extLst>
            </p:cNvPr>
            <p:cNvSpPr/>
            <p:nvPr/>
          </p:nvSpPr>
          <p:spPr>
            <a:xfrm>
              <a:off x="3931920" y="1036320"/>
              <a:ext cx="8258556" cy="4786642"/>
            </a:xfrm>
            <a:prstGeom prst="rect">
              <a:avLst/>
            </a:prstGeom>
            <a:solidFill>
              <a:schemeClr val="accent5">
                <a:lumMod val="75000"/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707D1F76-B370-45B5-B81E-6C4125282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1"/>
              <a:ext cx="12192000" cy="6857999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F10006E2-21F3-4C4E-89F0-B959B45C1769}"/>
              </a:ext>
            </a:extLst>
          </p:cNvPr>
          <p:cNvSpPr txBox="1"/>
          <p:nvPr/>
        </p:nvSpPr>
        <p:spPr>
          <a:xfrm>
            <a:off x="8373700" y="3153348"/>
            <a:ext cx="3267437" cy="1371016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36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1) </a:t>
            </a:r>
            <a:r>
              <a:rPr lang="ko-KR" altLang="en-US" sz="36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연구 과정</a:t>
            </a:r>
            <a:endParaRPr lang="en-US" altLang="ko-KR" sz="3600" b="1" spc="-4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36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2) </a:t>
            </a:r>
            <a:r>
              <a:rPr lang="ko-KR" altLang="en-US" sz="36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프로젝트 결과</a:t>
            </a:r>
            <a:endParaRPr lang="en-US" altLang="ko-KR" sz="3600" b="1" spc="-4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F53FBDA-1C43-4130-B24E-7F062422700D}"/>
              </a:ext>
            </a:extLst>
          </p:cNvPr>
          <p:cNvSpPr/>
          <p:nvPr/>
        </p:nvSpPr>
        <p:spPr>
          <a:xfrm>
            <a:off x="8373702" y="2526616"/>
            <a:ext cx="2545024" cy="461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02</a:t>
            </a:r>
            <a:endParaRPr lang="ko-KR" altLang="en-US" sz="36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908E5029-05B9-42F1-8047-14951BB9C5D2}"/>
              </a:ext>
            </a:extLst>
          </p:cNvPr>
          <p:cNvSpPr/>
          <p:nvPr/>
        </p:nvSpPr>
        <p:spPr>
          <a:xfrm>
            <a:off x="8375904" y="3002634"/>
            <a:ext cx="2554224" cy="70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A60CA04-9B6D-4C60-944D-2F4907F3FF8B}"/>
              </a:ext>
            </a:extLst>
          </p:cNvPr>
          <p:cNvGrpSpPr/>
          <p:nvPr/>
        </p:nvGrpSpPr>
        <p:grpSpPr>
          <a:xfrm>
            <a:off x="3002280" y="3915719"/>
            <a:ext cx="3267437" cy="3267437"/>
            <a:chOff x="8131863" y="2660837"/>
            <a:chExt cx="4060137" cy="4060137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90B24537-AE73-40E3-8471-8DD375B23208}"/>
                </a:ext>
              </a:extLst>
            </p:cNvPr>
            <p:cNvGrpSpPr/>
            <p:nvPr/>
          </p:nvGrpSpPr>
          <p:grpSpPr>
            <a:xfrm>
              <a:off x="8786206" y="3402403"/>
              <a:ext cx="2751448" cy="2680878"/>
              <a:chOff x="39244492" y="22943508"/>
              <a:chExt cx="2984879" cy="2908322"/>
            </a:xfrm>
            <a:solidFill>
              <a:schemeClr val="accent6">
                <a:lumMod val="20000"/>
                <a:lumOff val="80000"/>
              </a:schemeClr>
            </a:solidFill>
          </p:grpSpPr>
          <p:sp>
            <p:nvSpPr>
              <p:cNvPr id="34" name="자유형: 도형 33">
                <a:extLst>
                  <a:ext uri="{FF2B5EF4-FFF2-40B4-BE49-F238E27FC236}">
                    <a16:creationId xmlns:a16="http://schemas.microsoft.com/office/drawing/2014/main" id="{A0F6E8BE-4975-40D9-BBE1-0924AC575524}"/>
                  </a:ext>
                </a:extLst>
              </p:cNvPr>
              <p:cNvSpPr/>
              <p:nvPr/>
            </p:nvSpPr>
            <p:spPr>
              <a:xfrm>
                <a:off x="40724023" y="23018009"/>
                <a:ext cx="1505348" cy="1329339"/>
              </a:xfrm>
              <a:custGeom>
                <a:avLst/>
                <a:gdLst>
                  <a:gd name="connsiteX0" fmla="*/ 519068 w 1113310"/>
                  <a:gd name="connsiteY0" fmla="*/ 0 h 983139"/>
                  <a:gd name="connsiteX1" fmla="*/ 1113310 w 1113310"/>
                  <a:gd name="connsiteY1" fmla="*/ 983139 h 983139"/>
                  <a:gd name="connsiteX2" fmla="*/ 0 w 1113310"/>
                  <a:gd name="connsiteY2" fmla="*/ 983139 h 983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3310" h="983139">
                    <a:moveTo>
                      <a:pt x="519068" y="0"/>
                    </a:moveTo>
                    <a:cubicBezTo>
                      <a:pt x="846026" y="216213"/>
                      <a:pt x="1071514" y="572110"/>
                      <a:pt x="1113310" y="983139"/>
                    </a:cubicBezTo>
                    <a:lnTo>
                      <a:pt x="0" y="98313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자유형: 도형 34">
                <a:extLst>
                  <a:ext uri="{FF2B5EF4-FFF2-40B4-BE49-F238E27FC236}">
                    <a16:creationId xmlns:a16="http://schemas.microsoft.com/office/drawing/2014/main" id="{EB6FB9C7-42B9-49B9-8458-58DA39109608}"/>
                  </a:ext>
                </a:extLst>
              </p:cNvPr>
              <p:cNvSpPr/>
              <p:nvPr/>
            </p:nvSpPr>
            <p:spPr>
              <a:xfrm>
                <a:off x="39244492" y="23119002"/>
                <a:ext cx="2716600" cy="2732828"/>
              </a:xfrm>
              <a:custGeom>
                <a:avLst/>
                <a:gdLst>
                  <a:gd name="connsiteX0" fmla="*/ 2709504 w 2716600"/>
                  <a:gd name="connsiteY0" fmla="*/ 1645244 h 2732828"/>
                  <a:gd name="connsiteX1" fmla="*/ 2705704 w 2716600"/>
                  <a:gd name="connsiteY1" fmla="*/ 1667294 h 2732828"/>
                  <a:gd name="connsiteX2" fmla="*/ 2014648 w 2716600"/>
                  <a:gd name="connsiteY2" fmla="*/ 2573024 h 2732828"/>
                  <a:gd name="connsiteX3" fmla="*/ 2011712 w 2716600"/>
                  <a:gd name="connsiteY3" fmla="*/ 2574416 h 2732828"/>
                  <a:gd name="connsiteX4" fmla="*/ 2534900 w 2716600"/>
                  <a:gd name="connsiteY4" fmla="*/ 1396966 h 2732828"/>
                  <a:gd name="connsiteX5" fmla="*/ 2716600 w 2716600"/>
                  <a:gd name="connsiteY5" fmla="*/ 1396966 h 2732828"/>
                  <a:gd name="connsiteX6" fmla="*/ 1754328 w 2716600"/>
                  <a:gd name="connsiteY6" fmla="*/ 2678312 h 2732828"/>
                  <a:gd name="connsiteX7" fmla="*/ 1642180 w 2716600"/>
                  <a:gd name="connsiteY7" fmla="*/ 2706686 h 2732828"/>
                  <a:gd name="connsiteX8" fmla="*/ 1539764 w 2716600"/>
                  <a:gd name="connsiteY8" fmla="*/ 2722070 h 2732828"/>
                  <a:gd name="connsiteX9" fmla="*/ 2173836 w 2716600"/>
                  <a:gd name="connsiteY9" fmla="*/ 1396966 h 2732828"/>
                  <a:gd name="connsiteX10" fmla="*/ 2355540 w 2716600"/>
                  <a:gd name="connsiteY10" fmla="*/ 1396966 h 2732828"/>
                  <a:gd name="connsiteX11" fmla="*/ 1352328 w 2716600"/>
                  <a:gd name="connsiteY11" fmla="*/ 2732828 h 2732828"/>
                  <a:gd name="connsiteX12" fmla="*/ 1229556 w 2716600"/>
                  <a:gd name="connsiteY12" fmla="*/ 2726628 h 2732828"/>
                  <a:gd name="connsiteX13" fmla="*/ 1180860 w 2716600"/>
                  <a:gd name="connsiteY13" fmla="*/ 2719196 h 2732828"/>
                  <a:gd name="connsiteX14" fmla="*/ 1812768 w 2716600"/>
                  <a:gd name="connsiteY14" fmla="*/ 1396966 h 2732828"/>
                  <a:gd name="connsiteX15" fmla="*/ 1994476 w 2716600"/>
                  <a:gd name="connsiteY15" fmla="*/ 1396966 h 2732828"/>
                  <a:gd name="connsiteX16" fmla="*/ 1024772 w 2716600"/>
                  <a:gd name="connsiteY16" fmla="*/ 2688210 h 2732828"/>
                  <a:gd name="connsiteX17" fmla="*/ 961820 w 2716600"/>
                  <a:gd name="connsiteY17" fmla="*/ 2672024 h 2732828"/>
                  <a:gd name="connsiteX18" fmla="*/ 878200 w 2716600"/>
                  <a:gd name="connsiteY18" fmla="*/ 2641420 h 2732828"/>
                  <a:gd name="connsiteX19" fmla="*/ 1451704 w 2716600"/>
                  <a:gd name="connsiteY19" fmla="*/ 1396966 h 2732828"/>
                  <a:gd name="connsiteX20" fmla="*/ 1496756 w 2716600"/>
                  <a:gd name="connsiteY20" fmla="*/ 1396966 h 2732828"/>
                  <a:gd name="connsiteX21" fmla="*/ 1633412 w 2716600"/>
                  <a:gd name="connsiteY21" fmla="*/ 1396966 h 2732828"/>
                  <a:gd name="connsiteX22" fmla="*/ 743784 w 2716600"/>
                  <a:gd name="connsiteY22" fmla="*/ 2581580 h 2732828"/>
                  <a:gd name="connsiteX23" fmla="*/ 715808 w 2716600"/>
                  <a:gd name="connsiteY23" fmla="*/ 2568104 h 2732828"/>
                  <a:gd name="connsiteX24" fmla="*/ 617192 w 2716600"/>
                  <a:gd name="connsiteY24" fmla="*/ 2508192 h 2732828"/>
                  <a:gd name="connsiteX25" fmla="*/ 1332872 w 2716600"/>
                  <a:gd name="connsiteY25" fmla="*/ 1074412 h 2732828"/>
                  <a:gd name="connsiteX26" fmla="*/ 1332872 w 2716600"/>
                  <a:gd name="connsiteY26" fmla="*/ 1316368 h 2732828"/>
                  <a:gd name="connsiteX27" fmla="*/ 501352 w 2716600"/>
                  <a:gd name="connsiteY27" fmla="*/ 2423606 h 2732828"/>
                  <a:gd name="connsiteX28" fmla="*/ 497044 w 2716600"/>
                  <a:gd name="connsiteY28" fmla="*/ 2420386 h 2732828"/>
                  <a:gd name="connsiteX29" fmla="*/ 399604 w 2716600"/>
                  <a:gd name="connsiteY29" fmla="*/ 2331826 h 2732828"/>
                  <a:gd name="connsiteX30" fmla="*/ 393564 w 2716600"/>
                  <a:gd name="connsiteY30" fmla="*/ 2325180 h 2732828"/>
                  <a:gd name="connsiteX31" fmla="*/ 1332872 w 2716600"/>
                  <a:gd name="connsiteY31" fmla="*/ 593628 h 2732828"/>
                  <a:gd name="connsiteX32" fmla="*/ 1332872 w 2716600"/>
                  <a:gd name="connsiteY32" fmla="*/ 835582 h 2732828"/>
                  <a:gd name="connsiteX33" fmla="*/ 296748 w 2716600"/>
                  <a:gd name="connsiteY33" fmla="*/ 2215268 h 2732828"/>
                  <a:gd name="connsiteX34" fmla="*/ 232052 w 2716600"/>
                  <a:gd name="connsiteY34" fmla="*/ 2128754 h 2732828"/>
                  <a:gd name="connsiteX35" fmla="*/ 208780 w 2716600"/>
                  <a:gd name="connsiteY35" fmla="*/ 2090448 h 2732828"/>
                  <a:gd name="connsiteX36" fmla="*/ 785296 w 2716600"/>
                  <a:gd name="connsiteY36" fmla="*/ 122362 h 2732828"/>
                  <a:gd name="connsiteX37" fmla="*/ 16124 w 2716600"/>
                  <a:gd name="connsiteY37" fmla="*/ 1146576 h 2732828"/>
                  <a:gd name="connsiteX38" fmla="*/ 24700 w 2716600"/>
                  <a:gd name="connsiteY38" fmla="*/ 1089446 h 2732828"/>
                  <a:gd name="connsiteX39" fmla="*/ 694964 w 2716600"/>
                  <a:gd name="connsiteY39" fmla="*/ 167688 h 2732828"/>
                  <a:gd name="connsiteX40" fmla="*/ 1332872 w 2716600"/>
                  <a:gd name="connsiteY40" fmla="*/ 112838 h 2732828"/>
                  <a:gd name="connsiteX41" fmla="*/ 1332872 w 2716600"/>
                  <a:gd name="connsiteY41" fmla="*/ 354794 h 2732828"/>
                  <a:gd name="connsiteX42" fmla="*/ 132956 w 2716600"/>
                  <a:gd name="connsiteY42" fmla="*/ 1952584 h 2732828"/>
                  <a:gd name="connsiteX43" fmla="*/ 105544 w 2716600"/>
                  <a:gd name="connsiteY43" fmla="*/ 1895680 h 2732828"/>
                  <a:gd name="connsiteX44" fmla="*/ 68988 w 2716600"/>
                  <a:gd name="connsiteY44" fmla="*/ 1795804 h 2732828"/>
                  <a:gd name="connsiteX45" fmla="*/ 1238248 w 2716600"/>
                  <a:gd name="connsiteY45" fmla="*/ 0 h 2732828"/>
                  <a:gd name="connsiteX46" fmla="*/ 22628 w 2716600"/>
                  <a:gd name="connsiteY46" fmla="*/ 1618704 h 2732828"/>
                  <a:gd name="connsiteX47" fmla="*/ 4796 w 2716600"/>
                  <a:gd name="connsiteY47" fmla="*/ 1501878 h 2732828"/>
                  <a:gd name="connsiteX48" fmla="*/ 0 w 2716600"/>
                  <a:gd name="connsiteY48" fmla="*/ 1406878 h 2732828"/>
                  <a:gd name="connsiteX49" fmla="*/ 1030124 w 2716600"/>
                  <a:gd name="connsiteY49" fmla="*/ 35182 h 2732828"/>
                  <a:gd name="connsiteX50" fmla="*/ 1062824 w 2716600"/>
                  <a:gd name="connsiteY50" fmla="*/ 26114 h 2732828"/>
                  <a:gd name="connsiteX51" fmla="*/ 1195804 w 2716600"/>
                  <a:gd name="connsiteY51" fmla="*/ 3060 h 273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2716600" h="2732828">
                    <a:moveTo>
                      <a:pt x="2709504" y="1645244"/>
                    </a:moveTo>
                    <a:lnTo>
                      <a:pt x="2705704" y="1667294"/>
                    </a:lnTo>
                    <a:cubicBezTo>
                      <a:pt x="2617708" y="2059874"/>
                      <a:pt x="2360528" y="2388422"/>
                      <a:pt x="2014648" y="2573024"/>
                    </a:cubicBezTo>
                    <a:lnTo>
                      <a:pt x="2011712" y="2574416"/>
                    </a:lnTo>
                    <a:close/>
                    <a:moveTo>
                      <a:pt x="2534900" y="1396966"/>
                    </a:moveTo>
                    <a:lnTo>
                      <a:pt x="2716600" y="1396966"/>
                    </a:lnTo>
                    <a:lnTo>
                      <a:pt x="1754328" y="2678312"/>
                    </a:lnTo>
                    <a:lnTo>
                      <a:pt x="1642180" y="2706686"/>
                    </a:lnTo>
                    <a:lnTo>
                      <a:pt x="1539764" y="2722070"/>
                    </a:lnTo>
                    <a:close/>
                    <a:moveTo>
                      <a:pt x="2173836" y="1396966"/>
                    </a:moveTo>
                    <a:lnTo>
                      <a:pt x="2355540" y="1396966"/>
                    </a:lnTo>
                    <a:lnTo>
                      <a:pt x="1352328" y="2732828"/>
                    </a:lnTo>
                    <a:lnTo>
                      <a:pt x="1229556" y="2726628"/>
                    </a:lnTo>
                    <a:lnTo>
                      <a:pt x="1180860" y="2719196"/>
                    </a:lnTo>
                    <a:close/>
                    <a:moveTo>
                      <a:pt x="1812768" y="1396966"/>
                    </a:moveTo>
                    <a:lnTo>
                      <a:pt x="1994476" y="1396966"/>
                    </a:lnTo>
                    <a:lnTo>
                      <a:pt x="1024772" y="2688210"/>
                    </a:lnTo>
                    <a:lnTo>
                      <a:pt x="961820" y="2672024"/>
                    </a:lnTo>
                    <a:lnTo>
                      <a:pt x="878200" y="2641420"/>
                    </a:lnTo>
                    <a:close/>
                    <a:moveTo>
                      <a:pt x="1451704" y="1396966"/>
                    </a:moveTo>
                    <a:lnTo>
                      <a:pt x="1496756" y="1396966"/>
                    </a:lnTo>
                    <a:lnTo>
                      <a:pt x="1633412" y="1396966"/>
                    </a:lnTo>
                    <a:lnTo>
                      <a:pt x="743784" y="2581580"/>
                    </a:lnTo>
                    <a:lnTo>
                      <a:pt x="715808" y="2568104"/>
                    </a:lnTo>
                    <a:lnTo>
                      <a:pt x="617192" y="2508192"/>
                    </a:lnTo>
                    <a:close/>
                    <a:moveTo>
                      <a:pt x="1332872" y="1074412"/>
                    </a:moveTo>
                    <a:lnTo>
                      <a:pt x="1332872" y="1316368"/>
                    </a:lnTo>
                    <a:lnTo>
                      <a:pt x="501352" y="2423606"/>
                    </a:lnTo>
                    <a:lnTo>
                      <a:pt x="497044" y="2420386"/>
                    </a:lnTo>
                    <a:cubicBezTo>
                      <a:pt x="463160" y="2392422"/>
                      <a:pt x="430644" y="2362864"/>
                      <a:pt x="399604" y="2331826"/>
                    </a:cubicBezTo>
                    <a:lnTo>
                      <a:pt x="393564" y="2325180"/>
                    </a:lnTo>
                    <a:close/>
                    <a:moveTo>
                      <a:pt x="1332872" y="593628"/>
                    </a:moveTo>
                    <a:lnTo>
                      <a:pt x="1332872" y="835582"/>
                    </a:lnTo>
                    <a:lnTo>
                      <a:pt x="296748" y="2215268"/>
                    </a:lnTo>
                    <a:lnTo>
                      <a:pt x="232052" y="2128754"/>
                    </a:lnTo>
                    <a:lnTo>
                      <a:pt x="208780" y="2090448"/>
                    </a:lnTo>
                    <a:close/>
                    <a:moveTo>
                      <a:pt x="785296" y="122362"/>
                    </a:moveTo>
                    <a:lnTo>
                      <a:pt x="16124" y="1146576"/>
                    </a:lnTo>
                    <a:lnTo>
                      <a:pt x="24700" y="1089446"/>
                    </a:lnTo>
                    <a:cubicBezTo>
                      <a:pt x="104348" y="693640"/>
                      <a:pt x="354352" y="359610"/>
                      <a:pt x="694964" y="167688"/>
                    </a:cubicBezTo>
                    <a:close/>
                    <a:moveTo>
                      <a:pt x="1332872" y="112838"/>
                    </a:moveTo>
                    <a:lnTo>
                      <a:pt x="1332872" y="354794"/>
                    </a:lnTo>
                    <a:lnTo>
                      <a:pt x="132956" y="1952584"/>
                    </a:lnTo>
                    <a:lnTo>
                      <a:pt x="105544" y="1895680"/>
                    </a:lnTo>
                    <a:lnTo>
                      <a:pt x="68988" y="1795804"/>
                    </a:lnTo>
                    <a:close/>
                    <a:moveTo>
                      <a:pt x="1238248" y="0"/>
                    </a:moveTo>
                    <a:lnTo>
                      <a:pt x="22628" y="1618704"/>
                    </a:lnTo>
                    <a:lnTo>
                      <a:pt x="4796" y="1501878"/>
                    </a:lnTo>
                    <a:lnTo>
                      <a:pt x="0" y="1406878"/>
                    </a:lnTo>
                    <a:lnTo>
                      <a:pt x="1030124" y="35182"/>
                    </a:lnTo>
                    <a:lnTo>
                      <a:pt x="1062824" y="26114"/>
                    </a:lnTo>
                    <a:cubicBezTo>
                      <a:pt x="1106396" y="16306"/>
                      <a:pt x="1150760" y="8586"/>
                      <a:pt x="1195804" y="30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자유형: 도형 35">
                <a:extLst>
                  <a:ext uri="{FF2B5EF4-FFF2-40B4-BE49-F238E27FC236}">
                    <a16:creationId xmlns:a16="http://schemas.microsoft.com/office/drawing/2014/main" id="{DEB49F23-3455-4831-AA34-150783504DEE}"/>
                  </a:ext>
                </a:extLst>
              </p:cNvPr>
              <p:cNvSpPr/>
              <p:nvPr/>
            </p:nvSpPr>
            <p:spPr>
              <a:xfrm>
                <a:off x="40694537" y="22943508"/>
                <a:ext cx="517812" cy="1136296"/>
              </a:xfrm>
              <a:custGeom>
                <a:avLst/>
                <a:gdLst>
                  <a:gd name="connsiteX0" fmla="*/ 0 w 517812"/>
                  <a:gd name="connsiteY0" fmla="*/ 0 h 1136296"/>
                  <a:gd name="connsiteX1" fmla="*/ 517812 w 517812"/>
                  <a:gd name="connsiteY1" fmla="*/ 155544 h 1136296"/>
                  <a:gd name="connsiteX2" fmla="*/ 0 w 517812"/>
                  <a:gd name="connsiteY2" fmla="*/ 1136296 h 113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17812" h="1136296">
                    <a:moveTo>
                      <a:pt x="0" y="0"/>
                    </a:moveTo>
                    <a:cubicBezTo>
                      <a:pt x="186672" y="15340"/>
                      <a:pt x="362492" y="68492"/>
                      <a:pt x="517812" y="155544"/>
                    </a:cubicBezTo>
                    <a:lnTo>
                      <a:pt x="0" y="113629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F9DDCB4C-5742-4FE5-97F7-1DF7301E2475}"/>
                </a:ext>
              </a:extLst>
            </p:cNvPr>
            <p:cNvSpPr/>
            <p:nvPr/>
          </p:nvSpPr>
          <p:spPr>
            <a:xfrm>
              <a:off x="8131863" y="2660837"/>
              <a:ext cx="4060137" cy="4060137"/>
            </a:xfrm>
            <a:prstGeom prst="ellipse">
              <a:avLst/>
            </a:prstGeom>
            <a:no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24AC845A-72AD-1219-106E-79C4C4E09FD5}"/>
              </a:ext>
            </a:extLst>
          </p:cNvPr>
          <p:cNvSpPr txBox="1"/>
          <p:nvPr/>
        </p:nvSpPr>
        <p:spPr>
          <a:xfrm>
            <a:off x="4246879" y="1123634"/>
            <a:ext cx="6807202" cy="508473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marR="63500" indent="0" algn="just" fontAlgn="base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tabLst>
                <a:tab pos="1270" algn="l"/>
              </a:tabLst>
            </a:pPr>
            <a:r>
              <a:rPr lang="ko-KR" altLang="en-US" sz="18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데이터를 활용한 탐색적 데이터 분석 및 가이드라인 도표 제작</a:t>
            </a:r>
          </a:p>
        </p:txBody>
      </p:sp>
    </p:spTree>
    <p:extLst>
      <p:ext uri="{BB962C8B-B14F-4D97-AF65-F5344CB8AC3E}">
        <p14:creationId xmlns:p14="http://schemas.microsoft.com/office/powerpoint/2010/main" val="3171656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>
            <a:extLst>
              <a:ext uri="{FF2B5EF4-FFF2-40B4-BE49-F238E27FC236}">
                <a16:creationId xmlns:a16="http://schemas.microsoft.com/office/drawing/2014/main" id="{CCA9DC55-1E7F-4127-8599-457648CF22A8}"/>
              </a:ext>
            </a:extLst>
          </p:cNvPr>
          <p:cNvGrpSpPr/>
          <p:nvPr/>
        </p:nvGrpSpPr>
        <p:grpSpPr>
          <a:xfrm rot="4459549">
            <a:off x="9902593" y="-724665"/>
            <a:ext cx="2214256" cy="2157464"/>
            <a:chOff x="39244492" y="22943508"/>
            <a:chExt cx="2984879" cy="2908322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59437021-56DD-40D6-B51F-D721F87AE600}"/>
                </a:ext>
              </a:extLst>
            </p:cNvPr>
            <p:cNvSpPr/>
            <p:nvPr/>
          </p:nvSpPr>
          <p:spPr>
            <a:xfrm>
              <a:off x="40724023" y="23018009"/>
              <a:ext cx="1505348" cy="1329339"/>
            </a:xfrm>
            <a:custGeom>
              <a:avLst/>
              <a:gdLst>
                <a:gd name="connsiteX0" fmla="*/ 519068 w 1113310"/>
                <a:gd name="connsiteY0" fmla="*/ 0 h 983139"/>
                <a:gd name="connsiteX1" fmla="*/ 1113310 w 1113310"/>
                <a:gd name="connsiteY1" fmla="*/ 983139 h 983139"/>
                <a:gd name="connsiteX2" fmla="*/ 0 w 1113310"/>
                <a:gd name="connsiteY2" fmla="*/ 983139 h 983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3310" h="983139">
                  <a:moveTo>
                    <a:pt x="519068" y="0"/>
                  </a:moveTo>
                  <a:cubicBezTo>
                    <a:pt x="846026" y="216213"/>
                    <a:pt x="1071514" y="572110"/>
                    <a:pt x="1113310" y="983139"/>
                  </a:cubicBezTo>
                  <a:lnTo>
                    <a:pt x="0" y="98313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773EA9C9-1BEF-4C04-A331-754E92B9BEA4}"/>
                </a:ext>
              </a:extLst>
            </p:cNvPr>
            <p:cNvSpPr/>
            <p:nvPr/>
          </p:nvSpPr>
          <p:spPr>
            <a:xfrm>
              <a:off x="39244492" y="23119002"/>
              <a:ext cx="2716600" cy="2732828"/>
            </a:xfrm>
            <a:custGeom>
              <a:avLst/>
              <a:gdLst>
                <a:gd name="connsiteX0" fmla="*/ 2709504 w 2716600"/>
                <a:gd name="connsiteY0" fmla="*/ 1645244 h 2732828"/>
                <a:gd name="connsiteX1" fmla="*/ 2705704 w 2716600"/>
                <a:gd name="connsiteY1" fmla="*/ 1667294 h 2732828"/>
                <a:gd name="connsiteX2" fmla="*/ 2014648 w 2716600"/>
                <a:gd name="connsiteY2" fmla="*/ 2573024 h 2732828"/>
                <a:gd name="connsiteX3" fmla="*/ 2011712 w 2716600"/>
                <a:gd name="connsiteY3" fmla="*/ 2574416 h 2732828"/>
                <a:gd name="connsiteX4" fmla="*/ 2534900 w 2716600"/>
                <a:gd name="connsiteY4" fmla="*/ 1396966 h 2732828"/>
                <a:gd name="connsiteX5" fmla="*/ 2716600 w 2716600"/>
                <a:gd name="connsiteY5" fmla="*/ 1396966 h 2732828"/>
                <a:gd name="connsiteX6" fmla="*/ 1754328 w 2716600"/>
                <a:gd name="connsiteY6" fmla="*/ 2678312 h 2732828"/>
                <a:gd name="connsiteX7" fmla="*/ 1642180 w 2716600"/>
                <a:gd name="connsiteY7" fmla="*/ 2706686 h 2732828"/>
                <a:gd name="connsiteX8" fmla="*/ 1539764 w 2716600"/>
                <a:gd name="connsiteY8" fmla="*/ 2722070 h 2732828"/>
                <a:gd name="connsiteX9" fmla="*/ 2173836 w 2716600"/>
                <a:gd name="connsiteY9" fmla="*/ 1396966 h 2732828"/>
                <a:gd name="connsiteX10" fmla="*/ 2355540 w 2716600"/>
                <a:gd name="connsiteY10" fmla="*/ 1396966 h 2732828"/>
                <a:gd name="connsiteX11" fmla="*/ 1352328 w 2716600"/>
                <a:gd name="connsiteY11" fmla="*/ 2732828 h 2732828"/>
                <a:gd name="connsiteX12" fmla="*/ 1229556 w 2716600"/>
                <a:gd name="connsiteY12" fmla="*/ 2726628 h 2732828"/>
                <a:gd name="connsiteX13" fmla="*/ 1180860 w 2716600"/>
                <a:gd name="connsiteY13" fmla="*/ 2719196 h 2732828"/>
                <a:gd name="connsiteX14" fmla="*/ 1812768 w 2716600"/>
                <a:gd name="connsiteY14" fmla="*/ 1396966 h 2732828"/>
                <a:gd name="connsiteX15" fmla="*/ 1994476 w 2716600"/>
                <a:gd name="connsiteY15" fmla="*/ 1396966 h 2732828"/>
                <a:gd name="connsiteX16" fmla="*/ 1024772 w 2716600"/>
                <a:gd name="connsiteY16" fmla="*/ 2688210 h 2732828"/>
                <a:gd name="connsiteX17" fmla="*/ 961820 w 2716600"/>
                <a:gd name="connsiteY17" fmla="*/ 2672024 h 2732828"/>
                <a:gd name="connsiteX18" fmla="*/ 878200 w 2716600"/>
                <a:gd name="connsiteY18" fmla="*/ 2641420 h 2732828"/>
                <a:gd name="connsiteX19" fmla="*/ 1451704 w 2716600"/>
                <a:gd name="connsiteY19" fmla="*/ 1396966 h 2732828"/>
                <a:gd name="connsiteX20" fmla="*/ 1496756 w 2716600"/>
                <a:gd name="connsiteY20" fmla="*/ 1396966 h 2732828"/>
                <a:gd name="connsiteX21" fmla="*/ 1633412 w 2716600"/>
                <a:gd name="connsiteY21" fmla="*/ 1396966 h 2732828"/>
                <a:gd name="connsiteX22" fmla="*/ 743784 w 2716600"/>
                <a:gd name="connsiteY22" fmla="*/ 2581580 h 2732828"/>
                <a:gd name="connsiteX23" fmla="*/ 715808 w 2716600"/>
                <a:gd name="connsiteY23" fmla="*/ 2568104 h 2732828"/>
                <a:gd name="connsiteX24" fmla="*/ 617192 w 2716600"/>
                <a:gd name="connsiteY24" fmla="*/ 2508192 h 2732828"/>
                <a:gd name="connsiteX25" fmla="*/ 1332872 w 2716600"/>
                <a:gd name="connsiteY25" fmla="*/ 1074412 h 2732828"/>
                <a:gd name="connsiteX26" fmla="*/ 1332872 w 2716600"/>
                <a:gd name="connsiteY26" fmla="*/ 1316368 h 2732828"/>
                <a:gd name="connsiteX27" fmla="*/ 501352 w 2716600"/>
                <a:gd name="connsiteY27" fmla="*/ 2423606 h 2732828"/>
                <a:gd name="connsiteX28" fmla="*/ 497044 w 2716600"/>
                <a:gd name="connsiteY28" fmla="*/ 2420386 h 2732828"/>
                <a:gd name="connsiteX29" fmla="*/ 399604 w 2716600"/>
                <a:gd name="connsiteY29" fmla="*/ 2331826 h 2732828"/>
                <a:gd name="connsiteX30" fmla="*/ 393564 w 2716600"/>
                <a:gd name="connsiteY30" fmla="*/ 2325180 h 2732828"/>
                <a:gd name="connsiteX31" fmla="*/ 1332872 w 2716600"/>
                <a:gd name="connsiteY31" fmla="*/ 593628 h 2732828"/>
                <a:gd name="connsiteX32" fmla="*/ 1332872 w 2716600"/>
                <a:gd name="connsiteY32" fmla="*/ 835582 h 2732828"/>
                <a:gd name="connsiteX33" fmla="*/ 296748 w 2716600"/>
                <a:gd name="connsiteY33" fmla="*/ 2215268 h 2732828"/>
                <a:gd name="connsiteX34" fmla="*/ 232052 w 2716600"/>
                <a:gd name="connsiteY34" fmla="*/ 2128754 h 2732828"/>
                <a:gd name="connsiteX35" fmla="*/ 208780 w 2716600"/>
                <a:gd name="connsiteY35" fmla="*/ 2090448 h 2732828"/>
                <a:gd name="connsiteX36" fmla="*/ 785296 w 2716600"/>
                <a:gd name="connsiteY36" fmla="*/ 122362 h 2732828"/>
                <a:gd name="connsiteX37" fmla="*/ 16124 w 2716600"/>
                <a:gd name="connsiteY37" fmla="*/ 1146576 h 2732828"/>
                <a:gd name="connsiteX38" fmla="*/ 24700 w 2716600"/>
                <a:gd name="connsiteY38" fmla="*/ 1089446 h 2732828"/>
                <a:gd name="connsiteX39" fmla="*/ 694964 w 2716600"/>
                <a:gd name="connsiteY39" fmla="*/ 167688 h 2732828"/>
                <a:gd name="connsiteX40" fmla="*/ 1332872 w 2716600"/>
                <a:gd name="connsiteY40" fmla="*/ 112838 h 2732828"/>
                <a:gd name="connsiteX41" fmla="*/ 1332872 w 2716600"/>
                <a:gd name="connsiteY41" fmla="*/ 354794 h 2732828"/>
                <a:gd name="connsiteX42" fmla="*/ 132956 w 2716600"/>
                <a:gd name="connsiteY42" fmla="*/ 1952584 h 2732828"/>
                <a:gd name="connsiteX43" fmla="*/ 105544 w 2716600"/>
                <a:gd name="connsiteY43" fmla="*/ 1895680 h 2732828"/>
                <a:gd name="connsiteX44" fmla="*/ 68988 w 2716600"/>
                <a:gd name="connsiteY44" fmla="*/ 1795804 h 2732828"/>
                <a:gd name="connsiteX45" fmla="*/ 1238248 w 2716600"/>
                <a:gd name="connsiteY45" fmla="*/ 0 h 2732828"/>
                <a:gd name="connsiteX46" fmla="*/ 22628 w 2716600"/>
                <a:gd name="connsiteY46" fmla="*/ 1618704 h 2732828"/>
                <a:gd name="connsiteX47" fmla="*/ 4796 w 2716600"/>
                <a:gd name="connsiteY47" fmla="*/ 1501878 h 2732828"/>
                <a:gd name="connsiteX48" fmla="*/ 0 w 2716600"/>
                <a:gd name="connsiteY48" fmla="*/ 1406878 h 2732828"/>
                <a:gd name="connsiteX49" fmla="*/ 1030124 w 2716600"/>
                <a:gd name="connsiteY49" fmla="*/ 35182 h 2732828"/>
                <a:gd name="connsiteX50" fmla="*/ 1062824 w 2716600"/>
                <a:gd name="connsiteY50" fmla="*/ 26114 h 2732828"/>
                <a:gd name="connsiteX51" fmla="*/ 1195804 w 2716600"/>
                <a:gd name="connsiteY51" fmla="*/ 3060 h 273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716600" h="2732828">
                  <a:moveTo>
                    <a:pt x="2709504" y="1645244"/>
                  </a:moveTo>
                  <a:lnTo>
                    <a:pt x="2705704" y="1667294"/>
                  </a:lnTo>
                  <a:cubicBezTo>
                    <a:pt x="2617708" y="2059874"/>
                    <a:pt x="2360528" y="2388422"/>
                    <a:pt x="2014648" y="2573024"/>
                  </a:cubicBezTo>
                  <a:lnTo>
                    <a:pt x="2011712" y="2574416"/>
                  </a:lnTo>
                  <a:close/>
                  <a:moveTo>
                    <a:pt x="2534900" y="1396966"/>
                  </a:moveTo>
                  <a:lnTo>
                    <a:pt x="2716600" y="1396966"/>
                  </a:lnTo>
                  <a:lnTo>
                    <a:pt x="1754328" y="2678312"/>
                  </a:lnTo>
                  <a:lnTo>
                    <a:pt x="1642180" y="2706686"/>
                  </a:lnTo>
                  <a:lnTo>
                    <a:pt x="1539764" y="2722070"/>
                  </a:lnTo>
                  <a:close/>
                  <a:moveTo>
                    <a:pt x="2173836" y="1396966"/>
                  </a:moveTo>
                  <a:lnTo>
                    <a:pt x="2355540" y="1396966"/>
                  </a:lnTo>
                  <a:lnTo>
                    <a:pt x="1352328" y="2732828"/>
                  </a:lnTo>
                  <a:lnTo>
                    <a:pt x="1229556" y="2726628"/>
                  </a:lnTo>
                  <a:lnTo>
                    <a:pt x="1180860" y="2719196"/>
                  </a:lnTo>
                  <a:close/>
                  <a:moveTo>
                    <a:pt x="1812768" y="1396966"/>
                  </a:moveTo>
                  <a:lnTo>
                    <a:pt x="1994476" y="1396966"/>
                  </a:lnTo>
                  <a:lnTo>
                    <a:pt x="1024772" y="2688210"/>
                  </a:lnTo>
                  <a:lnTo>
                    <a:pt x="961820" y="2672024"/>
                  </a:lnTo>
                  <a:lnTo>
                    <a:pt x="878200" y="2641420"/>
                  </a:lnTo>
                  <a:close/>
                  <a:moveTo>
                    <a:pt x="1451704" y="1396966"/>
                  </a:moveTo>
                  <a:lnTo>
                    <a:pt x="1496756" y="1396966"/>
                  </a:lnTo>
                  <a:lnTo>
                    <a:pt x="1633412" y="1396966"/>
                  </a:lnTo>
                  <a:lnTo>
                    <a:pt x="743784" y="2581580"/>
                  </a:lnTo>
                  <a:lnTo>
                    <a:pt x="715808" y="2568104"/>
                  </a:lnTo>
                  <a:lnTo>
                    <a:pt x="617192" y="2508192"/>
                  </a:lnTo>
                  <a:close/>
                  <a:moveTo>
                    <a:pt x="1332872" y="1074412"/>
                  </a:moveTo>
                  <a:lnTo>
                    <a:pt x="1332872" y="1316368"/>
                  </a:lnTo>
                  <a:lnTo>
                    <a:pt x="501352" y="2423606"/>
                  </a:lnTo>
                  <a:lnTo>
                    <a:pt x="497044" y="2420386"/>
                  </a:lnTo>
                  <a:cubicBezTo>
                    <a:pt x="463160" y="2392422"/>
                    <a:pt x="430644" y="2362864"/>
                    <a:pt x="399604" y="2331826"/>
                  </a:cubicBezTo>
                  <a:lnTo>
                    <a:pt x="393564" y="2325180"/>
                  </a:lnTo>
                  <a:close/>
                  <a:moveTo>
                    <a:pt x="1332872" y="593628"/>
                  </a:moveTo>
                  <a:lnTo>
                    <a:pt x="1332872" y="835582"/>
                  </a:lnTo>
                  <a:lnTo>
                    <a:pt x="296748" y="2215268"/>
                  </a:lnTo>
                  <a:lnTo>
                    <a:pt x="232052" y="2128754"/>
                  </a:lnTo>
                  <a:lnTo>
                    <a:pt x="208780" y="2090448"/>
                  </a:lnTo>
                  <a:close/>
                  <a:moveTo>
                    <a:pt x="785296" y="122362"/>
                  </a:moveTo>
                  <a:lnTo>
                    <a:pt x="16124" y="1146576"/>
                  </a:lnTo>
                  <a:lnTo>
                    <a:pt x="24700" y="1089446"/>
                  </a:lnTo>
                  <a:cubicBezTo>
                    <a:pt x="104348" y="693640"/>
                    <a:pt x="354352" y="359610"/>
                    <a:pt x="694964" y="167688"/>
                  </a:cubicBezTo>
                  <a:close/>
                  <a:moveTo>
                    <a:pt x="1332872" y="112838"/>
                  </a:moveTo>
                  <a:lnTo>
                    <a:pt x="1332872" y="354794"/>
                  </a:lnTo>
                  <a:lnTo>
                    <a:pt x="132956" y="1952584"/>
                  </a:lnTo>
                  <a:lnTo>
                    <a:pt x="105544" y="1895680"/>
                  </a:lnTo>
                  <a:lnTo>
                    <a:pt x="68988" y="1795804"/>
                  </a:lnTo>
                  <a:close/>
                  <a:moveTo>
                    <a:pt x="1238248" y="0"/>
                  </a:moveTo>
                  <a:lnTo>
                    <a:pt x="22628" y="1618704"/>
                  </a:lnTo>
                  <a:lnTo>
                    <a:pt x="4796" y="1501878"/>
                  </a:lnTo>
                  <a:lnTo>
                    <a:pt x="0" y="1406878"/>
                  </a:lnTo>
                  <a:lnTo>
                    <a:pt x="1030124" y="35182"/>
                  </a:lnTo>
                  <a:lnTo>
                    <a:pt x="1062824" y="26114"/>
                  </a:lnTo>
                  <a:cubicBezTo>
                    <a:pt x="1106396" y="16306"/>
                    <a:pt x="1150760" y="8586"/>
                    <a:pt x="1195804" y="306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91A2BA38-966C-4DA2-A82E-1CE82D562763}"/>
                </a:ext>
              </a:extLst>
            </p:cNvPr>
            <p:cNvSpPr/>
            <p:nvPr/>
          </p:nvSpPr>
          <p:spPr>
            <a:xfrm>
              <a:off x="40694537" y="22943508"/>
              <a:ext cx="517812" cy="1136296"/>
            </a:xfrm>
            <a:custGeom>
              <a:avLst/>
              <a:gdLst>
                <a:gd name="connsiteX0" fmla="*/ 0 w 517812"/>
                <a:gd name="connsiteY0" fmla="*/ 0 h 1136296"/>
                <a:gd name="connsiteX1" fmla="*/ 517812 w 517812"/>
                <a:gd name="connsiteY1" fmla="*/ 155544 h 1136296"/>
                <a:gd name="connsiteX2" fmla="*/ 0 w 517812"/>
                <a:gd name="connsiteY2" fmla="*/ 1136296 h 1136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7812" h="1136296">
                  <a:moveTo>
                    <a:pt x="0" y="0"/>
                  </a:moveTo>
                  <a:cubicBezTo>
                    <a:pt x="186672" y="15340"/>
                    <a:pt x="362492" y="68492"/>
                    <a:pt x="517812" y="155544"/>
                  </a:cubicBezTo>
                  <a:lnTo>
                    <a:pt x="0" y="1136296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EF51989-1062-4B2E-A08A-63DA7324A8B5}"/>
              </a:ext>
            </a:extLst>
          </p:cNvPr>
          <p:cNvGrpSpPr/>
          <p:nvPr/>
        </p:nvGrpSpPr>
        <p:grpSpPr>
          <a:xfrm>
            <a:off x="0" y="176547"/>
            <a:ext cx="6166406" cy="1062081"/>
            <a:chOff x="0" y="430709"/>
            <a:chExt cx="6166406" cy="1062081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B4CD3C8-DBF9-4B05-A8D6-7D9B57C24657}"/>
                </a:ext>
              </a:extLst>
            </p:cNvPr>
            <p:cNvSpPr txBox="1"/>
            <p:nvPr/>
          </p:nvSpPr>
          <p:spPr>
            <a:xfrm>
              <a:off x="984806" y="430709"/>
              <a:ext cx="5181600" cy="607071"/>
            </a:xfrm>
            <a:prstGeom prst="rect">
              <a:avLst/>
            </a:prstGeom>
            <a:noFill/>
          </p:spPr>
          <p:txBody>
            <a:bodyPr wrap="square" lIns="72000" tIns="72000" rIns="72000" bIns="72000">
              <a:spAutoFit/>
            </a:bodyPr>
            <a:lstStyle/>
            <a:p>
              <a:r>
                <a:rPr lang="en-US" altLang="ko-KR" sz="3000" b="1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C88C0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1) </a:t>
              </a:r>
              <a:r>
                <a:rPr lang="ko-KR" altLang="en-US" sz="3000" b="1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C88C0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연구 과정</a:t>
              </a: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72DA8FD-847B-45E7-BCFB-A4D236CF55B3}"/>
                </a:ext>
              </a:extLst>
            </p:cNvPr>
            <p:cNvSpPr/>
            <p:nvPr/>
          </p:nvSpPr>
          <p:spPr>
            <a:xfrm>
              <a:off x="0" y="436770"/>
              <a:ext cx="976745" cy="1056020"/>
            </a:xfrm>
            <a:prstGeom prst="rect">
              <a:avLst/>
            </a:pr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6DF99278-EE94-40A9-85AE-5628C5E39777}"/>
                </a:ext>
              </a:extLst>
            </p:cNvPr>
            <p:cNvGrpSpPr/>
            <p:nvPr/>
          </p:nvGrpSpPr>
          <p:grpSpPr>
            <a:xfrm>
              <a:off x="144275" y="601398"/>
              <a:ext cx="714630" cy="696301"/>
              <a:chOff x="10939725" y="151931"/>
              <a:chExt cx="714630" cy="696301"/>
            </a:xfrm>
          </p:grpSpPr>
          <p:sp>
            <p:nvSpPr>
              <p:cNvPr id="50" name="자유형: 도형 49">
                <a:extLst>
                  <a:ext uri="{FF2B5EF4-FFF2-40B4-BE49-F238E27FC236}">
                    <a16:creationId xmlns:a16="http://schemas.microsoft.com/office/drawing/2014/main" id="{DF6F584A-E878-4FC4-A57B-45DEB7DF84AD}"/>
                  </a:ext>
                </a:extLst>
              </p:cNvPr>
              <p:cNvSpPr/>
              <p:nvPr/>
            </p:nvSpPr>
            <p:spPr>
              <a:xfrm>
                <a:off x="11293949" y="169768"/>
                <a:ext cx="360406" cy="318266"/>
              </a:xfrm>
              <a:custGeom>
                <a:avLst/>
                <a:gdLst>
                  <a:gd name="connsiteX0" fmla="*/ 519068 w 1113310"/>
                  <a:gd name="connsiteY0" fmla="*/ 0 h 983139"/>
                  <a:gd name="connsiteX1" fmla="*/ 1113310 w 1113310"/>
                  <a:gd name="connsiteY1" fmla="*/ 983139 h 983139"/>
                  <a:gd name="connsiteX2" fmla="*/ 0 w 1113310"/>
                  <a:gd name="connsiteY2" fmla="*/ 983139 h 983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3310" h="983139">
                    <a:moveTo>
                      <a:pt x="519068" y="0"/>
                    </a:moveTo>
                    <a:cubicBezTo>
                      <a:pt x="846026" y="216213"/>
                      <a:pt x="1071514" y="572110"/>
                      <a:pt x="1113310" y="983139"/>
                    </a:cubicBezTo>
                    <a:lnTo>
                      <a:pt x="0" y="98313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자유형: 도형 50">
                <a:extLst>
                  <a:ext uri="{FF2B5EF4-FFF2-40B4-BE49-F238E27FC236}">
                    <a16:creationId xmlns:a16="http://schemas.microsoft.com/office/drawing/2014/main" id="{BD5C9E99-497C-48E5-9CA5-E9A1B39C5A64}"/>
                  </a:ext>
                </a:extLst>
              </p:cNvPr>
              <p:cNvSpPr/>
              <p:nvPr/>
            </p:nvSpPr>
            <p:spPr>
              <a:xfrm>
                <a:off x="10939725" y="193947"/>
                <a:ext cx="650400" cy="654285"/>
              </a:xfrm>
              <a:custGeom>
                <a:avLst/>
                <a:gdLst>
                  <a:gd name="connsiteX0" fmla="*/ 2709504 w 2716600"/>
                  <a:gd name="connsiteY0" fmla="*/ 1645244 h 2732828"/>
                  <a:gd name="connsiteX1" fmla="*/ 2705704 w 2716600"/>
                  <a:gd name="connsiteY1" fmla="*/ 1667294 h 2732828"/>
                  <a:gd name="connsiteX2" fmla="*/ 2014648 w 2716600"/>
                  <a:gd name="connsiteY2" fmla="*/ 2573024 h 2732828"/>
                  <a:gd name="connsiteX3" fmla="*/ 2011712 w 2716600"/>
                  <a:gd name="connsiteY3" fmla="*/ 2574416 h 2732828"/>
                  <a:gd name="connsiteX4" fmla="*/ 2534900 w 2716600"/>
                  <a:gd name="connsiteY4" fmla="*/ 1396966 h 2732828"/>
                  <a:gd name="connsiteX5" fmla="*/ 2716600 w 2716600"/>
                  <a:gd name="connsiteY5" fmla="*/ 1396966 h 2732828"/>
                  <a:gd name="connsiteX6" fmla="*/ 1754328 w 2716600"/>
                  <a:gd name="connsiteY6" fmla="*/ 2678312 h 2732828"/>
                  <a:gd name="connsiteX7" fmla="*/ 1642180 w 2716600"/>
                  <a:gd name="connsiteY7" fmla="*/ 2706686 h 2732828"/>
                  <a:gd name="connsiteX8" fmla="*/ 1539764 w 2716600"/>
                  <a:gd name="connsiteY8" fmla="*/ 2722070 h 2732828"/>
                  <a:gd name="connsiteX9" fmla="*/ 2173836 w 2716600"/>
                  <a:gd name="connsiteY9" fmla="*/ 1396966 h 2732828"/>
                  <a:gd name="connsiteX10" fmla="*/ 2355540 w 2716600"/>
                  <a:gd name="connsiteY10" fmla="*/ 1396966 h 2732828"/>
                  <a:gd name="connsiteX11" fmla="*/ 1352328 w 2716600"/>
                  <a:gd name="connsiteY11" fmla="*/ 2732828 h 2732828"/>
                  <a:gd name="connsiteX12" fmla="*/ 1229556 w 2716600"/>
                  <a:gd name="connsiteY12" fmla="*/ 2726628 h 2732828"/>
                  <a:gd name="connsiteX13" fmla="*/ 1180860 w 2716600"/>
                  <a:gd name="connsiteY13" fmla="*/ 2719196 h 2732828"/>
                  <a:gd name="connsiteX14" fmla="*/ 1812768 w 2716600"/>
                  <a:gd name="connsiteY14" fmla="*/ 1396966 h 2732828"/>
                  <a:gd name="connsiteX15" fmla="*/ 1994476 w 2716600"/>
                  <a:gd name="connsiteY15" fmla="*/ 1396966 h 2732828"/>
                  <a:gd name="connsiteX16" fmla="*/ 1024772 w 2716600"/>
                  <a:gd name="connsiteY16" fmla="*/ 2688210 h 2732828"/>
                  <a:gd name="connsiteX17" fmla="*/ 961820 w 2716600"/>
                  <a:gd name="connsiteY17" fmla="*/ 2672024 h 2732828"/>
                  <a:gd name="connsiteX18" fmla="*/ 878200 w 2716600"/>
                  <a:gd name="connsiteY18" fmla="*/ 2641420 h 2732828"/>
                  <a:gd name="connsiteX19" fmla="*/ 1451704 w 2716600"/>
                  <a:gd name="connsiteY19" fmla="*/ 1396966 h 2732828"/>
                  <a:gd name="connsiteX20" fmla="*/ 1496756 w 2716600"/>
                  <a:gd name="connsiteY20" fmla="*/ 1396966 h 2732828"/>
                  <a:gd name="connsiteX21" fmla="*/ 1633412 w 2716600"/>
                  <a:gd name="connsiteY21" fmla="*/ 1396966 h 2732828"/>
                  <a:gd name="connsiteX22" fmla="*/ 743784 w 2716600"/>
                  <a:gd name="connsiteY22" fmla="*/ 2581580 h 2732828"/>
                  <a:gd name="connsiteX23" fmla="*/ 715808 w 2716600"/>
                  <a:gd name="connsiteY23" fmla="*/ 2568104 h 2732828"/>
                  <a:gd name="connsiteX24" fmla="*/ 617192 w 2716600"/>
                  <a:gd name="connsiteY24" fmla="*/ 2508192 h 2732828"/>
                  <a:gd name="connsiteX25" fmla="*/ 1332872 w 2716600"/>
                  <a:gd name="connsiteY25" fmla="*/ 1074412 h 2732828"/>
                  <a:gd name="connsiteX26" fmla="*/ 1332872 w 2716600"/>
                  <a:gd name="connsiteY26" fmla="*/ 1316368 h 2732828"/>
                  <a:gd name="connsiteX27" fmla="*/ 501352 w 2716600"/>
                  <a:gd name="connsiteY27" fmla="*/ 2423606 h 2732828"/>
                  <a:gd name="connsiteX28" fmla="*/ 497044 w 2716600"/>
                  <a:gd name="connsiteY28" fmla="*/ 2420386 h 2732828"/>
                  <a:gd name="connsiteX29" fmla="*/ 399604 w 2716600"/>
                  <a:gd name="connsiteY29" fmla="*/ 2331826 h 2732828"/>
                  <a:gd name="connsiteX30" fmla="*/ 393564 w 2716600"/>
                  <a:gd name="connsiteY30" fmla="*/ 2325180 h 2732828"/>
                  <a:gd name="connsiteX31" fmla="*/ 1332872 w 2716600"/>
                  <a:gd name="connsiteY31" fmla="*/ 593628 h 2732828"/>
                  <a:gd name="connsiteX32" fmla="*/ 1332872 w 2716600"/>
                  <a:gd name="connsiteY32" fmla="*/ 835582 h 2732828"/>
                  <a:gd name="connsiteX33" fmla="*/ 296748 w 2716600"/>
                  <a:gd name="connsiteY33" fmla="*/ 2215268 h 2732828"/>
                  <a:gd name="connsiteX34" fmla="*/ 232052 w 2716600"/>
                  <a:gd name="connsiteY34" fmla="*/ 2128754 h 2732828"/>
                  <a:gd name="connsiteX35" fmla="*/ 208780 w 2716600"/>
                  <a:gd name="connsiteY35" fmla="*/ 2090448 h 2732828"/>
                  <a:gd name="connsiteX36" fmla="*/ 785296 w 2716600"/>
                  <a:gd name="connsiteY36" fmla="*/ 122362 h 2732828"/>
                  <a:gd name="connsiteX37" fmla="*/ 16124 w 2716600"/>
                  <a:gd name="connsiteY37" fmla="*/ 1146576 h 2732828"/>
                  <a:gd name="connsiteX38" fmla="*/ 24700 w 2716600"/>
                  <a:gd name="connsiteY38" fmla="*/ 1089446 h 2732828"/>
                  <a:gd name="connsiteX39" fmla="*/ 694964 w 2716600"/>
                  <a:gd name="connsiteY39" fmla="*/ 167688 h 2732828"/>
                  <a:gd name="connsiteX40" fmla="*/ 1332872 w 2716600"/>
                  <a:gd name="connsiteY40" fmla="*/ 112838 h 2732828"/>
                  <a:gd name="connsiteX41" fmla="*/ 1332872 w 2716600"/>
                  <a:gd name="connsiteY41" fmla="*/ 354794 h 2732828"/>
                  <a:gd name="connsiteX42" fmla="*/ 132956 w 2716600"/>
                  <a:gd name="connsiteY42" fmla="*/ 1952584 h 2732828"/>
                  <a:gd name="connsiteX43" fmla="*/ 105544 w 2716600"/>
                  <a:gd name="connsiteY43" fmla="*/ 1895680 h 2732828"/>
                  <a:gd name="connsiteX44" fmla="*/ 68988 w 2716600"/>
                  <a:gd name="connsiteY44" fmla="*/ 1795804 h 2732828"/>
                  <a:gd name="connsiteX45" fmla="*/ 1238248 w 2716600"/>
                  <a:gd name="connsiteY45" fmla="*/ 0 h 2732828"/>
                  <a:gd name="connsiteX46" fmla="*/ 22628 w 2716600"/>
                  <a:gd name="connsiteY46" fmla="*/ 1618704 h 2732828"/>
                  <a:gd name="connsiteX47" fmla="*/ 4796 w 2716600"/>
                  <a:gd name="connsiteY47" fmla="*/ 1501878 h 2732828"/>
                  <a:gd name="connsiteX48" fmla="*/ 0 w 2716600"/>
                  <a:gd name="connsiteY48" fmla="*/ 1406878 h 2732828"/>
                  <a:gd name="connsiteX49" fmla="*/ 1030124 w 2716600"/>
                  <a:gd name="connsiteY49" fmla="*/ 35182 h 2732828"/>
                  <a:gd name="connsiteX50" fmla="*/ 1062824 w 2716600"/>
                  <a:gd name="connsiteY50" fmla="*/ 26114 h 2732828"/>
                  <a:gd name="connsiteX51" fmla="*/ 1195804 w 2716600"/>
                  <a:gd name="connsiteY51" fmla="*/ 3060 h 273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2716600" h="2732828">
                    <a:moveTo>
                      <a:pt x="2709504" y="1645244"/>
                    </a:moveTo>
                    <a:lnTo>
                      <a:pt x="2705704" y="1667294"/>
                    </a:lnTo>
                    <a:cubicBezTo>
                      <a:pt x="2617708" y="2059874"/>
                      <a:pt x="2360528" y="2388422"/>
                      <a:pt x="2014648" y="2573024"/>
                    </a:cubicBezTo>
                    <a:lnTo>
                      <a:pt x="2011712" y="2574416"/>
                    </a:lnTo>
                    <a:close/>
                    <a:moveTo>
                      <a:pt x="2534900" y="1396966"/>
                    </a:moveTo>
                    <a:lnTo>
                      <a:pt x="2716600" y="1396966"/>
                    </a:lnTo>
                    <a:lnTo>
                      <a:pt x="1754328" y="2678312"/>
                    </a:lnTo>
                    <a:lnTo>
                      <a:pt x="1642180" y="2706686"/>
                    </a:lnTo>
                    <a:lnTo>
                      <a:pt x="1539764" y="2722070"/>
                    </a:lnTo>
                    <a:close/>
                    <a:moveTo>
                      <a:pt x="2173836" y="1396966"/>
                    </a:moveTo>
                    <a:lnTo>
                      <a:pt x="2355540" y="1396966"/>
                    </a:lnTo>
                    <a:lnTo>
                      <a:pt x="1352328" y="2732828"/>
                    </a:lnTo>
                    <a:lnTo>
                      <a:pt x="1229556" y="2726628"/>
                    </a:lnTo>
                    <a:lnTo>
                      <a:pt x="1180860" y="2719196"/>
                    </a:lnTo>
                    <a:close/>
                    <a:moveTo>
                      <a:pt x="1812768" y="1396966"/>
                    </a:moveTo>
                    <a:lnTo>
                      <a:pt x="1994476" y="1396966"/>
                    </a:lnTo>
                    <a:lnTo>
                      <a:pt x="1024772" y="2688210"/>
                    </a:lnTo>
                    <a:lnTo>
                      <a:pt x="961820" y="2672024"/>
                    </a:lnTo>
                    <a:lnTo>
                      <a:pt x="878200" y="2641420"/>
                    </a:lnTo>
                    <a:close/>
                    <a:moveTo>
                      <a:pt x="1451704" y="1396966"/>
                    </a:moveTo>
                    <a:lnTo>
                      <a:pt x="1496756" y="1396966"/>
                    </a:lnTo>
                    <a:lnTo>
                      <a:pt x="1633412" y="1396966"/>
                    </a:lnTo>
                    <a:lnTo>
                      <a:pt x="743784" y="2581580"/>
                    </a:lnTo>
                    <a:lnTo>
                      <a:pt x="715808" y="2568104"/>
                    </a:lnTo>
                    <a:lnTo>
                      <a:pt x="617192" y="2508192"/>
                    </a:lnTo>
                    <a:close/>
                    <a:moveTo>
                      <a:pt x="1332872" y="1074412"/>
                    </a:moveTo>
                    <a:lnTo>
                      <a:pt x="1332872" y="1316368"/>
                    </a:lnTo>
                    <a:lnTo>
                      <a:pt x="501352" y="2423606"/>
                    </a:lnTo>
                    <a:lnTo>
                      <a:pt x="497044" y="2420386"/>
                    </a:lnTo>
                    <a:cubicBezTo>
                      <a:pt x="463160" y="2392422"/>
                      <a:pt x="430644" y="2362864"/>
                      <a:pt x="399604" y="2331826"/>
                    </a:cubicBezTo>
                    <a:lnTo>
                      <a:pt x="393564" y="2325180"/>
                    </a:lnTo>
                    <a:close/>
                    <a:moveTo>
                      <a:pt x="1332872" y="593628"/>
                    </a:moveTo>
                    <a:lnTo>
                      <a:pt x="1332872" y="835582"/>
                    </a:lnTo>
                    <a:lnTo>
                      <a:pt x="296748" y="2215268"/>
                    </a:lnTo>
                    <a:lnTo>
                      <a:pt x="232052" y="2128754"/>
                    </a:lnTo>
                    <a:lnTo>
                      <a:pt x="208780" y="2090448"/>
                    </a:lnTo>
                    <a:close/>
                    <a:moveTo>
                      <a:pt x="785296" y="122362"/>
                    </a:moveTo>
                    <a:lnTo>
                      <a:pt x="16124" y="1146576"/>
                    </a:lnTo>
                    <a:lnTo>
                      <a:pt x="24700" y="1089446"/>
                    </a:lnTo>
                    <a:cubicBezTo>
                      <a:pt x="104348" y="693640"/>
                      <a:pt x="354352" y="359610"/>
                      <a:pt x="694964" y="167688"/>
                    </a:cubicBezTo>
                    <a:close/>
                    <a:moveTo>
                      <a:pt x="1332872" y="112838"/>
                    </a:moveTo>
                    <a:lnTo>
                      <a:pt x="1332872" y="354794"/>
                    </a:lnTo>
                    <a:lnTo>
                      <a:pt x="132956" y="1952584"/>
                    </a:lnTo>
                    <a:lnTo>
                      <a:pt x="105544" y="1895680"/>
                    </a:lnTo>
                    <a:lnTo>
                      <a:pt x="68988" y="1795804"/>
                    </a:lnTo>
                    <a:close/>
                    <a:moveTo>
                      <a:pt x="1238248" y="0"/>
                    </a:moveTo>
                    <a:lnTo>
                      <a:pt x="22628" y="1618704"/>
                    </a:lnTo>
                    <a:lnTo>
                      <a:pt x="4796" y="1501878"/>
                    </a:lnTo>
                    <a:lnTo>
                      <a:pt x="0" y="1406878"/>
                    </a:lnTo>
                    <a:lnTo>
                      <a:pt x="1030124" y="35182"/>
                    </a:lnTo>
                    <a:lnTo>
                      <a:pt x="1062824" y="26114"/>
                    </a:lnTo>
                    <a:cubicBezTo>
                      <a:pt x="1106396" y="16306"/>
                      <a:pt x="1150760" y="8586"/>
                      <a:pt x="1195804" y="30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자유형: 도형 51">
                <a:extLst>
                  <a:ext uri="{FF2B5EF4-FFF2-40B4-BE49-F238E27FC236}">
                    <a16:creationId xmlns:a16="http://schemas.microsoft.com/office/drawing/2014/main" id="{0D84991B-984B-4188-B2C7-3D6C5A45BA61}"/>
                  </a:ext>
                </a:extLst>
              </p:cNvPr>
              <p:cNvSpPr/>
              <p:nvPr/>
            </p:nvSpPr>
            <p:spPr>
              <a:xfrm>
                <a:off x="11286890" y="151931"/>
                <a:ext cx="123973" cy="272048"/>
              </a:xfrm>
              <a:custGeom>
                <a:avLst/>
                <a:gdLst>
                  <a:gd name="connsiteX0" fmla="*/ 0 w 517812"/>
                  <a:gd name="connsiteY0" fmla="*/ 0 h 1136296"/>
                  <a:gd name="connsiteX1" fmla="*/ 517812 w 517812"/>
                  <a:gd name="connsiteY1" fmla="*/ 155544 h 1136296"/>
                  <a:gd name="connsiteX2" fmla="*/ 0 w 517812"/>
                  <a:gd name="connsiteY2" fmla="*/ 1136296 h 113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17812" h="1136296">
                    <a:moveTo>
                      <a:pt x="0" y="0"/>
                    </a:moveTo>
                    <a:cubicBezTo>
                      <a:pt x="186672" y="15340"/>
                      <a:pt x="362492" y="68492"/>
                      <a:pt x="517812" y="155544"/>
                    </a:cubicBezTo>
                    <a:lnTo>
                      <a:pt x="0" y="113629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64" name="TextBox 163">
            <a:extLst>
              <a:ext uri="{FF2B5EF4-FFF2-40B4-BE49-F238E27FC236}">
                <a16:creationId xmlns:a16="http://schemas.microsoft.com/office/drawing/2014/main" id="{7DCEFC58-32E1-435E-8AF0-7F58D40BBB90}"/>
              </a:ext>
            </a:extLst>
          </p:cNvPr>
          <p:cNvSpPr txBox="1"/>
          <p:nvPr/>
        </p:nvSpPr>
        <p:spPr>
          <a:xfrm>
            <a:off x="6216949" y="975880"/>
            <a:ext cx="5116145" cy="439287"/>
          </a:xfrm>
          <a:prstGeom prst="rect">
            <a:avLst/>
          </a:prstGeom>
          <a:noFill/>
        </p:spPr>
        <p:txBody>
          <a:bodyPr wrap="square" lIns="72000" rIns="72000">
            <a:spAutoFit/>
          </a:bodyPr>
          <a:lstStyle/>
          <a:p>
            <a:pPr algn="ctr">
              <a:lnSpc>
                <a:spcPct val="120000"/>
              </a:lnSpc>
            </a:pPr>
            <a:endParaRPr lang="ko-KR" altLang="en-US" sz="2000" b="1" spc="-4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328D5E5-5DDB-4C06-AAAB-3CAB6BF2E95F}"/>
              </a:ext>
            </a:extLst>
          </p:cNvPr>
          <p:cNvGrpSpPr/>
          <p:nvPr/>
        </p:nvGrpSpPr>
        <p:grpSpPr>
          <a:xfrm>
            <a:off x="834061" y="2168463"/>
            <a:ext cx="10834595" cy="1689491"/>
            <a:chOff x="498499" y="1422774"/>
            <a:chExt cx="8319565" cy="2588322"/>
          </a:xfrm>
        </p:grpSpPr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id="{7DBA141C-D3C4-471E-8355-77E513673D1A}"/>
                </a:ext>
              </a:extLst>
            </p:cNvPr>
            <p:cNvSpPr/>
            <p:nvPr/>
          </p:nvSpPr>
          <p:spPr>
            <a:xfrm>
              <a:off x="498499" y="1422774"/>
              <a:ext cx="2301538" cy="2588322"/>
            </a:xfrm>
            <a:custGeom>
              <a:avLst/>
              <a:gdLst>
                <a:gd name="connsiteX0" fmla="*/ 671848 w 3191066"/>
                <a:gd name="connsiteY0" fmla="*/ 0 h 1790782"/>
                <a:gd name="connsiteX1" fmla="*/ 2523695 w 3191066"/>
                <a:gd name="connsiteY1" fmla="*/ 0 h 1790782"/>
                <a:gd name="connsiteX2" fmla="*/ 3181894 w 3191066"/>
                <a:gd name="connsiteY2" fmla="*/ 536447 h 1790782"/>
                <a:gd name="connsiteX3" fmla="*/ 3191066 w 3191066"/>
                <a:gd name="connsiteY3" fmla="*/ 627436 h 1790782"/>
                <a:gd name="connsiteX4" fmla="*/ 2829801 w 3191066"/>
                <a:gd name="connsiteY4" fmla="*/ 627436 h 1790782"/>
                <a:gd name="connsiteX5" fmla="*/ 2808327 w 3191066"/>
                <a:gd name="connsiteY5" fmla="*/ 558260 h 1790782"/>
                <a:gd name="connsiteX6" fmla="*/ 2378065 w 3191066"/>
                <a:gd name="connsiteY6" fmla="*/ 273063 h 1790782"/>
                <a:gd name="connsiteX7" fmla="*/ 817477 w 3191066"/>
                <a:gd name="connsiteY7" fmla="*/ 273063 h 1790782"/>
                <a:gd name="connsiteX8" fmla="*/ 350519 w 3191066"/>
                <a:gd name="connsiteY8" fmla="*/ 740021 h 1790782"/>
                <a:gd name="connsiteX9" fmla="*/ 350519 w 3191066"/>
                <a:gd name="connsiteY9" fmla="*/ 1050761 h 1790782"/>
                <a:gd name="connsiteX10" fmla="*/ 817477 w 3191066"/>
                <a:gd name="connsiteY10" fmla="*/ 1517719 h 1790782"/>
                <a:gd name="connsiteX11" fmla="*/ 2378065 w 3191066"/>
                <a:gd name="connsiteY11" fmla="*/ 1517719 h 1790782"/>
                <a:gd name="connsiteX12" fmla="*/ 2808327 w 3191066"/>
                <a:gd name="connsiteY12" fmla="*/ 1232522 h 1790782"/>
                <a:gd name="connsiteX13" fmla="*/ 2828215 w 3191066"/>
                <a:gd name="connsiteY13" fmla="*/ 1168454 h 1790782"/>
                <a:gd name="connsiteX14" fmla="*/ 3190551 w 3191066"/>
                <a:gd name="connsiteY14" fmla="*/ 1168454 h 1790782"/>
                <a:gd name="connsiteX15" fmla="*/ 3181894 w 3191066"/>
                <a:gd name="connsiteY15" fmla="*/ 1254335 h 1790782"/>
                <a:gd name="connsiteX16" fmla="*/ 2523695 w 3191066"/>
                <a:gd name="connsiteY16" fmla="*/ 1790782 h 1790782"/>
                <a:gd name="connsiteX17" fmla="*/ 671848 w 3191066"/>
                <a:gd name="connsiteY17" fmla="*/ 1790782 h 1790782"/>
                <a:gd name="connsiteX18" fmla="*/ 0 w 3191066"/>
                <a:gd name="connsiteY18" fmla="*/ 1118934 h 1790782"/>
                <a:gd name="connsiteX19" fmla="*/ 0 w 3191066"/>
                <a:gd name="connsiteY19" fmla="*/ 671848 h 1790782"/>
                <a:gd name="connsiteX20" fmla="*/ 671848 w 3191066"/>
                <a:gd name="connsiteY20" fmla="*/ 0 h 1790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91066" h="1790782">
                  <a:moveTo>
                    <a:pt x="671848" y="0"/>
                  </a:moveTo>
                  <a:lnTo>
                    <a:pt x="2523695" y="0"/>
                  </a:lnTo>
                  <a:cubicBezTo>
                    <a:pt x="2848365" y="0"/>
                    <a:pt x="3119246" y="230298"/>
                    <a:pt x="3181894" y="536447"/>
                  </a:cubicBezTo>
                  <a:lnTo>
                    <a:pt x="3191066" y="627436"/>
                  </a:lnTo>
                  <a:lnTo>
                    <a:pt x="2829801" y="627436"/>
                  </a:lnTo>
                  <a:lnTo>
                    <a:pt x="2808327" y="558260"/>
                  </a:lnTo>
                  <a:cubicBezTo>
                    <a:pt x="2737439" y="390662"/>
                    <a:pt x="2571486" y="273063"/>
                    <a:pt x="2378065" y="273063"/>
                  </a:cubicBezTo>
                  <a:lnTo>
                    <a:pt x="817477" y="273063"/>
                  </a:lnTo>
                  <a:cubicBezTo>
                    <a:pt x="559583" y="273063"/>
                    <a:pt x="350519" y="482127"/>
                    <a:pt x="350519" y="740021"/>
                  </a:cubicBezTo>
                  <a:lnTo>
                    <a:pt x="350519" y="1050761"/>
                  </a:lnTo>
                  <a:cubicBezTo>
                    <a:pt x="350519" y="1308655"/>
                    <a:pt x="559583" y="1517719"/>
                    <a:pt x="817477" y="1517719"/>
                  </a:cubicBezTo>
                  <a:lnTo>
                    <a:pt x="2378065" y="1517719"/>
                  </a:lnTo>
                  <a:cubicBezTo>
                    <a:pt x="2571486" y="1517719"/>
                    <a:pt x="2737439" y="1400121"/>
                    <a:pt x="2808327" y="1232522"/>
                  </a:cubicBezTo>
                  <a:lnTo>
                    <a:pt x="2828215" y="1168454"/>
                  </a:lnTo>
                  <a:lnTo>
                    <a:pt x="3190551" y="1168454"/>
                  </a:lnTo>
                  <a:lnTo>
                    <a:pt x="3181894" y="1254335"/>
                  </a:lnTo>
                  <a:cubicBezTo>
                    <a:pt x="3119246" y="1560484"/>
                    <a:pt x="2848365" y="1790782"/>
                    <a:pt x="2523695" y="1790782"/>
                  </a:cubicBezTo>
                  <a:lnTo>
                    <a:pt x="671848" y="1790782"/>
                  </a:lnTo>
                  <a:cubicBezTo>
                    <a:pt x="300797" y="1790782"/>
                    <a:pt x="0" y="1489985"/>
                    <a:pt x="0" y="1118934"/>
                  </a:cubicBezTo>
                  <a:lnTo>
                    <a:pt x="0" y="671848"/>
                  </a:lnTo>
                  <a:cubicBezTo>
                    <a:pt x="0" y="300797"/>
                    <a:pt x="300797" y="0"/>
                    <a:pt x="671848" y="0"/>
                  </a:cubicBezTo>
                  <a:close/>
                </a:path>
              </a:pathLst>
            </a:cu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자유형: 도형 44">
              <a:extLst>
                <a:ext uri="{FF2B5EF4-FFF2-40B4-BE49-F238E27FC236}">
                  <a16:creationId xmlns:a16="http://schemas.microsoft.com/office/drawing/2014/main" id="{11A5CF17-BE8A-420E-BB06-442C358F0408}"/>
                </a:ext>
              </a:extLst>
            </p:cNvPr>
            <p:cNvSpPr/>
            <p:nvPr/>
          </p:nvSpPr>
          <p:spPr>
            <a:xfrm>
              <a:off x="3479677" y="1422774"/>
              <a:ext cx="2297937" cy="2588322"/>
            </a:xfrm>
            <a:custGeom>
              <a:avLst/>
              <a:gdLst>
                <a:gd name="connsiteX0" fmla="*/ 0 w 3186073"/>
                <a:gd name="connsiteY0" fmla="*/ 1165900 h 1790782"/>
                <a:gd name="connsiteX1" fmla="*/ 361799 w 3186073"/>
                <a:gd name="connsiteY1" fmla="*/ 1165900 h 1790782"/>
                <a:gd name="connsiteX2" fmla="*/ 382480 w 3186073"/>
                <a:gd name="connsiteY2" fmla="*/ 1232522 h 1790782"/>
                <a:gd name="connsiteX3" fmla="*/ 812742 w 3186073"/>
                <a:gd name="connsiteY3" fmla="*/ 1517719 h 1790782"/>
                <a:gd name="connsiteX4" fmla="*/ 2373330 w 3186073"/>
                <a:gd name="connsiteY4" fmla="*/ 1517719 h 1790782"/>
                <a:gd name="connsiteX5" fmla="*/ 2803592 w 3186073"/>
                <a:gd name="connsiteY5" fmla="*/ 1232522 h 1790782"/>
                <a:gd name="connsiteX6" fmla="*/ 2824273 w 3186073"/>
                <a:gd name="connsiteY6" fmla="*/ 1165900 h 1790782"/>
                <a:gd name="connsiteX7" fmla="*/ 3186073 w 3186073"/>
                <a:gd name="connsiteY7" fmla="*/ 1165900 h 1790782"/>
                <a:gd name="connsiteX8" fmla="*/ 3177158 w 3186073"/>
                <a:gd name="connsiteY8" fmla="*/ 1254335 h 1790782"/>
                <a:gd name="connsiteX9" fmla="*/ 2518960 w 3186073"/>
                <a:gd name="connsiteY9" fmla="*/ 1790782 h 1790782"/>
                <a:gd name="connsiteX10" fmla="*/ 667113 w 3186073"/>
                <a:gd name="connsiteY10" fmla="*/ 1790782 h 1790782"/>
                <a:gd name="connsiteX11" fmla="*/ 8915 w 3186073"/>
                <a:gd name="connsiteY11" fmla="*/ 1254335 h 1790782"/>
                <a:gd name="connsiteX12" fmla="*/ 667113 w 3186073"/>
                <a:gd name="connsiteY12" fmla="*/ 0 h 1790782"/>
                <a:gd name="connsiteX13" fmla="*/ 2518960 w 3186073"/>
                <a:gd name="connsiteY13" fmla="*/ 0 h 1790782"/>
                <a:gd name="connsiteX14" fmla="*/ 3177158 w 3186073"/>
                <a:gd name="connsiteY14" fmla="*/ 536447 h 1790782"/>
                <a:gd name="connsiteX15" fmla="*/ 3186073 w 3186073"/>
                <a:gd name="connsiteY15" fmla="*/ 624882 h 1790782"/>
                <a:gd name="connsiteX16" fmla="*/ 2824273 w 3186073"/>
                <a:gd name="connsiteY16" fmla="*/ 624882 h 1790782"/>
                <a:gd name="connsiteX17" fmla="*/ 2803592 w 3186073"/>
                <a:gd name="connsiteY17" fmla="*/ 558260 h 1790782"/>
                <a:gd name="connsiteX18" fmla="*/ 2373330 w 3186073"/>
                <a:gd name="connsiteY18" fmla="*/ 273063 h 1790782"/>
                <a:gd name="connsiteX19" fmla="*/ 812742 w 3186073"/>
                <a:gd name="connsiteY19" fmla="*/ 273063 h 1790782"/>
                <a:gd name="connsiteX20" fmla="*/ 382480 w 3186073"/>
                <a:gd name="connsiteY20" fmla="*/ 558260 h 1790782"/>
                <a:gd name="connsiteX21" fmla="*/ 361799 w 3186073"/>
                <a:gd name="connsiteY21" fmla="*/ 624882 h 1790782"/>
                <a:gd name="connsiteX22" fmla="*/ 0 w 3186073"/>
                <a:gd name="connsiteY22" fmla="*/ 624882 h 1790782"/>
                <a:gd name="connsiteX23" fmla="*/ 8915 w 3186073"/>
                <a:gd name="connsiteY23" fmla="*/ 536447 h 1790782"/>
                <a:gd name="connsiteX24" fmla="*/ 667113 w 3186073"/>
                <a:gd name="connsiteY24" fmla="*/ 0 h 1790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86073" h="1790782">
                  <a:moveTo>
                    <a:pt x="0" y="1165900"/>
                  </a:moveTo>
                  <a:lnTo>
                    <a:pt x="361799" y="1165900"/>
                  </a:lnTo>
                  <a:lnTo>
                    <a:pt x="382480" y="1232522"/>
                  </a:lnTo>
                  <a:cubicBezTo>
                    <a:pt x="453368" y="1400121"/>
                    <a:pt x="619322" y="1517719"/>
                    <a:pt x="812742" y="1517719"/>
                  </a:cubicBezTo>
                  <a:lnTo>
                    <a:pt x="2373330" y="1517719"/>
                  </a:lnTo>
                  <a:cubicBezTo>
                    <a:pt x="2566751" y="1517719"/>
                    <a:pt x="2732704" y="1400121"/>
                    <a:pt x="2803592" y="1232522"/>
                  </a:cubicBezTo>
                  <a:lnTo>
                    <a:pt x="2824273" y="1165900"/>
                  </a:lnTo>
                  <a:lnTo>
                    <a:pt x="3186073" y="1165900"/>
                  </a:lnTo>
                  <a:lnTo>
                    <a:pt x="3177158" y="1254335"/>
                  </a:lnTo>
                  <a:cubicBezTo>
                    <a:pt x="3114511" y="1560484"/>
                    <a:pt x="2843630" y="1790782"/>
                    <a:pt x="2518960" y="1790782"/>
                  </a:cubicBezTo>
                  <a:lnTo>
                    <a:pt x="667113" y="1790782"/>
                  </a:lnTo>
                  <a:cubicBezTo>
                    <a:pt x="342444" y="1790782"/>
                    <a:pt x="71562" y="1560484"/>
                    <a:pt x="8915" y="1254335"/>
                  </a:cubicBezTo>
                  <a:close/>
                  <a:moveTo>
                    <a:pt x="667113" y="0"/>
                  </a:moveTo>
                  <a:lnTo>
                    <a:pt x="2518960" y="0"/>
                  </a:lnTo>
                  <a:cubicBezTo>
                    <a:pt x="2843630" y="0"/>
                    <a:pt x="3114511" y="230298"/>
                    <a:pt x="3177158" y="536447"/>
                  </a:cubicBezTo>
                  <a:lnTo>
                    <a:pt x="3186073" y="624882"/>
                  </a:lnTo>
                  <a:lnTo>
                    <a:pt x="2824273" y="624882"/>
                  </a:lnTo>
                  <a:lnTo>
                    <a:pt x="2803592" y="558260"/>
                  </a:lnTo>
                  <a:cubicBezTo>
                    <a:pt x="2732704" y="390662"/>
                    <a:pt x="2566751" y="273063"/>
                    <a:pt x="2373330" y="273063"/>
                  </a:cubicBezTo>
                  <a:lnTo>
                    <a:pt x="812742" y="273063"/>
                  </a:lnTo>
                  <a:cubicBezTo>
                    <a:pt x="619322" y="273063"/>
                    <a:pt x="453368" y="390662"/>
                    <a:pt x="382480" y="558260"/>
                  </a:cubicBezTo>
                  <a:lnTo>
                    <a:pt x="361799" y="624882"/>
                  </a:lnTo>
                  <a:lnTo>
                    <a:pt x="0" y="624882"/>
                  </a:lnTo>
                  <a:lnTo>
                    <a:pt x="8915" y="536447"/>
                  </a:lnTo>
                  <a:cubicBezTo>
                    <a:pt x="71562" y="230298"/>
                    <a:pt x="342444" y="0"/>
                    <a:pt x="667113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사각형: 둥근 모서리 55">
              <a:extLst>
                <a:ext uri="{FF2B5EF4-FFF2-40B4-BE49-F238E27FC236}">
                  <a16:creationId xmlns:a16="http://schemas.microsoft.com/office/drawing/2014/main" id="{F50B5AB2-7CEE-4670-9501-DDBAA1B64816}"/>
                </a:ext>
              </a:extLst>
            </p:cNvPr>
            <p:cNvSpPr/>
            <p:nvPr/>
          </p:nvSpPr>
          <p:spPr>
            <a:xfrm>
              <a:off x="2387256" y="2474577"/>
              <a:ext cx="1513200" cy="484712"/>
            </a:xfrm>
            <a:prstGeom prst="roundRect">
              <a:avLst>
                <a:gd name="adj" fmla="val 50000"/>
              </a:avLst>
            </a:pr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9B07E5CC-BC9C-4626-931A-B0C5DF4F7983}"/>
                </a:ext>
              </a:extLst>
            </p:cNvPr>
            <p:cNvSpPr/>
            <p:nvPr/>
          </p:nvSpPr>
          <p:spPr>
            <a:xfrm>
              <a:off x="5429426" y="2474577"/>
              <a:ext cx="1513200" cy="484712"/>
            </a:xfrm>
            <a:prstGeom prst="roundRect">
              <a:avLst>
                <a:gd name="adj" fmla="val 50000"/>
              </a:avLst>
            </a:pr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id="{1F736721-B623-4A43-A099-7AED4CE1CA70}"/>
                </a:ext>
              </a:extLst>
            </p:cNvPr>
            <p:cNvSpPr/>
            <p:nvPr/>
          </p:nvSpPr>
          <p:spPr>
            <a:xfrm flipH="1">
              <a:off x="6516526" y="1422774"/>
              <a:ext cx="2301538" cy="2588322"/>
            </a:xfrm>
            <a:custGeom>
              <a:avLst/>
              <a:gdLst>
                <a:gd name="connsiteX0" fmla="*/ 671848 w 3191066"/>
                <a:gd name="connsiteY0" fmla="*/ 0 h 1790782"/>
                <a:gd name="connsiteX1" fmla="*/ 2523695 w 3191066"/>
                <a:gd name="connsiteY1" fmla="*/ 0 h 1790782"/>
                <a:gd name="connsiteX2" fmla="*/ 3181894 w 3191066"/>
                <a:gd name="connsiteY2" fmla="*/ 536447 h 1790782"/>
                <a:gd name="connsiteX3" fmla="*/ 3191066 w 3191066"/>
                <a:gd name="connsiteY3" fmla="*/ 627436 h 1790782"/>
                <a:gd name="connsiteX4" fmla="*/ 2829801 w 3191066"/>
                <a:gd name="connsiteY4" fmla="*/ 627436 h 1790782"/>
                <a:gd name="connsiteX5" fmla="*/ 2808327 w 3191066"/>
                <a:gd name="connsiteY5" fmla="*/ 558260 h 1790782"/>
                <a:gd name="connsiteX6" fmla="*/ 2378065 w 3191066"/>
                <a:gd name="connsiteY6" fmla="*/ 273063 h 1790782"/>
                <a:gd name="connsiteX7" fmla="*/ 817477 w 3191066"/>
                <a:gd name="connsiteY7" fmla="*/ 273063 h 1790782"/>
                <a:gd name="connsiteX8" fmla="*/ 350519 w 3191066"/>
                <a:gd name="connsiteY8" fmla="*/ 740021 h 1790782"/>
                <a:gd name="connsiteX9" fmla="*/ 350519 w 3191066"/>
                <a:gd name="connsiteY9" fmla="*/ 1050761 h 1790782"/>
                <a:gd name="connsiteX10" fmla="*/ 817477 w 3191066"/>
                <a:gd name="connsiteY10" fmla="*/ 1517719 h 1790782"/>
                <a:gd name="connsiteX11" fmla="*/ 2378065 w 3191066"/>
                <a:gd name="connsiteY11" fmla="*/ 1517719 h 1790782"/>
                <a:gd name="connsiteX12" fmla="*/ 2808327 w 3191066"/>
                <a:gd name="connsiteY12" fmla="*/ 1232522 h 1790782"/>
                <a:gd name="connsiteX13" fmla="*/ 2828215 w 3191066"/>
                <a:gd name="connsiteY13" fmla="*/ 1168454 h 1790782"/>
                <a:gd name="connsiteX14" fmla="*/ 3190551 w 3191066"/>
                <a:gd name="connsiteY14" fmla="*/ 1168454 h 1790782"/>
                <a:gd name="connsiteX15" fmla="*/ 3181894 w 3191066"/>
                <a:gd name="connsiteY15" fmla="*/ 1254335 h 1790782"/>
                <a:gd name="connsiteX16" fmla="*/ 2523695 w 3191066"/>
                <a:gd name="connsiteY16" fmla="*/ 1790782 h 1790782"/>
                <a:gd name="connsiteX17" fmla="*/ 671848 w 3191066"/>
                <a:gd name="connsiteY17" fmla="*/ 1790782 h 1790782"/>
                <a:gd name="connsiteX18" fmla="*/ 0 w 3191066"/>
                <a:gd name="connsiteY18" fmla="*/ 1118934 h 1790782"/>
                <a:gd name="connsiteX19" fmla="*/ 0 w 3191066"/>
                <a:gd name="connsiteY19" fmla="*/ 671848 h 1790782"/>
                <a:gd name="connsiteX20" fmla="*/ 671848 w 3191066"/>
                <a:gd name="connsiteY20" fmla="*/ 0 h 1790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91066" h="1790782">
                  <a:moveTo>
                    <a:pt x="671848" y="0"/>
                  </a:moveTo>
                  <a:lnTo>
                    <a:pt x="2523695" y="0"/>
                  </a:lnTo>
                  <a:cubicBezTo>
                    <a:pt x="2848365" y="0"/>
                    <a:pt x="3119246" y="230298"/>
                    <a:pt x="3181894" y="536447"/>
                  </a:cubicBezTo>
                  <a:lnTo>
                    <a:pt x="3191066" y="627436"/>
                  </a:lnTo>
                  <a:lnTo>
                    <a:pt x="2829801" y="627436"/>
                  </a:lnTo>
                  <a:lnTo>
                    <a:pt x="2808327" y="558260"/>
                  </a:lnTo>
                  <a:cubicBezTo>
                    <a:pt x="2737439" y="390662"/>
                    <a:pt x="2571486" y="273063"/>
                    <a:pt x="2378065" y="273063"/>
                  </a:cubicBezTo>
                  <a:lnTo>
                    <a:pt x="817477" y="273063"/>
                  </a:lnTo>
                  <a:cubicBezTo>
                    <a:pt x="559583" y="273063"/>
                    <a:pt x="350519" y="482127"/>
                    <a:pt x="350519" y="740021"/>
                  </a:cubicBezTo>
                  <a:lnTo>
                    <a:pt x="350519" y="1050761"/>
                  </a:lnTo>
                  <a:cubicBezTo>
                    <a:pt x="350519" y="1308655"/>
                    <a:pt x="559583" y="1517719"/>
                    <a:pt x="817477" y="1517719"/>
                  </a:cubicBezTo>
                  <a:lnTo>
                    <a:pt x="2378065" y="1517719"/>
                  </a:lnTo>
                  <a:cubicBezTo>
                    <a:pt x="2571486" y="1517719"/>
                    <a:pt x="2737439" y="1400121"/>
                    <a:pt x="2808327" y="1232522"/>
                  </a:cubicBezTo>
                  <a:lnTo>
                    <a:pt x="2828215" y="1168454"/>
                  </a:lnTo>
                  <a:lnTo>
                    <a:pt x="3190551" y="1168454"/>
                  </a:lnTo>
                  <a:lnTo>
                    <a:pt x="3181894" y="1254335"/>
                  </a:lnTo>
                  <a:cubicBezTo>
                    <a:pt x="3119246" y="1560484"/>
                    <a:pt x="2848365" y="1790782"/>
                    <a:pt x="2523695" y="1790782"/>
                  </a:cubicBezTo>
                  <a:lnTo>
                    <a:pt x="671848" y="1790782"/>
                  </a:lnTo>
                  <a:cubicBezTo>
                    <a:pt x="300797" y="1790782"/>
                    <a:pt x="0" y="1489985"/>
                    <a:pt x="0" y="1118934"/>
                  </a:cubicBezTo>
                  <a:lnTo>
                    <a:pt x="0" y="671848"/>
                  </a:lnTo>
                  <a:cubicBezTo>
                    <a:pt x="0" y="300797"/>
                    <a:pt x="300797" y="0"/>
                    <a:pt x="671848" y="0"/>
                  </a:cubicBezTo>
                  <a:close/>
                </a:path>
              </a:pathLst>
            </a:cu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A8190624-DC64-42AD-9109-EC3012B93A74}"/>
              </a:ext>
            </a:extLst>
          </p:cNvPr>
          <p:cNvSpPr txBox="1"/>
          <p:nvPr/>
        </p:nvSpPr>
        <p:spPr>
          <a:xfrm>
            <a:off x="618957" y="4605857"/>
            <a:ext cx="3351742" cy="539360"/>
          </a:xfrm>
          <a:prstGeom prst="rect">
            <a:avLst/>
          </a:prstGeom>
          <a:noFill/>
        </p:spPr>
        <p:txBody>
          <a:bodyPr wrap="square" lIns="72000" tIns="72000" rIns="72000" bIns="72000">
            <a:spAutoFit/>
          </a:bodyPr>
          <a:lstStyle/>
          <a:p>
            <a:pPr algn="ctr" latinLnBrk="0">
              <a:lnSpc>
                <a:spcPct val="120000"/>
              </a:lnSpc>
            </a:pPr>
            <a:r>
              <a:rPr lang="ko-KR" altLang="en-US" sz="11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필요하 데이터 세트 및 패키지 로딩</a:t>
            </a:r>
            <a:r>
              <a:rPr lang="en-US" altLang="ko-KR" sz="11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  <a:p>
            <a:pPr algn="ctr" latinLnBrk="0">
              <a:lnSpc>
                <a:spcPct val="120000"/>
              </a:lnSpc>
            </a:pPr>
            <a:r>
              <a:rPr lang="ko-KR" altLang="en-US" sz="11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데이터 </a:t>
            </a:r>
            <a:r>
              <a:rPr lang="ko-KR" altLang="en-US" sz="1100" spc="-3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결측치</a:t>
            </a:r>
            <a:r>
              <a:rPr lang="en-US" altLang="ko-KR" sz="11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/</a:t>
            </a:r>
            <a:r>
              <a:rPr lang="ko-KR" altLang="en-US" sz="11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이상치 처리 및 파생변수 생성</a:t>
            </a:r>
            <a:endParaRPr lang="en-US" altLang="ko-KR" sz="1100" b="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D13066C-4BE2-4D55-B3D2-00329B51C624}"/>
              </a:ext>
            </a:extLst>
          </p:cNvPr>
          <p:cNvSpPr txBox="1"/>
          <p:nvPr/>
        </p:nvSpPr>
        <p:spPr>
          <a:xfrm>
            <a:off x="1240284" y="4221629"/>
            <a:ext cx="2109088" cy="335220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데이터 로딩</a:t>
            </a:r>
            <a:r>
              <a:rPr lang="en-US" altLang="ko-KR" sz="14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</a:t>
            </a:r>
            <a:r>
              <a:rPr lang="ko-KR" altLang="en-US" sz="1400" b="1" spc="-4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전처리</a:t>
            </a:r>
            <a:endParaRPr lang="ko-KR" altLang="en-US" sz="1400" b="1" spc="-4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68D38B2-B4D9-4584-9968-1A81BF240CA4}"/>
              </a:ext>
            </a:extLst>
          </p:cNvPr>
          <p:cNvSpPr txBox="1"/>
          <p:nvPr/>
        </p:nvSpPr>
        <p:spPr>
          <a:xfrm>
            <a:off x="4595227" y="4605857"/>
            <a:ext cx="3351742" cy="336228"/>
          </a:xfrm>
          <a:prstGeom prst="rect">
            <a:avLst/>
          </a:prstGeom>
          <a:noFill/>
        </p:spPr>
        <p:txBody>
          <a:bodyPr wrap="square" lIns="72000" tIns="72000" rIns="72000" bIns="72000">
            <a:spAutoFit/>
          </a:bodyPr>
          <a:lstStyle/>
          <a:p>
            <a:pPr algn="ctr" latinLnBrk="0">
              <a:lnSpc>
                <a:spcPct val="120000"/>
              </a:lnSpc>
            </a:pPr>
            <a:r>
              <a:rPr lang="ko-KR" altLang="en-US" sz="11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분석 없이 데이터 세트를 다각도로 시각화</a:t>
            </a:r>
            <a:endParaRPr lang="en-US" altLang="ko-KR" sz="1100" b="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6C05116-E443-4219-85EF-B8DCD62224F5}"/>
              </a:ext>
            </a:extLst>
          </p:cNvPr>
          <p:cNvSpPr txBox="1"/>
          <p:nvPr/>
        </p:nvSpPr>
        <p:spPr>
          <a:xfrm>
            <a:off x="5216554" y="4221629"/>
            <a:ext cx="2109088" cy="335220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탐색적 시각화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4094EDF-ECE1-4907-AD53-4932CE48A7F4}"/>
              </a:ext>
            </a:extLst>
          </p:cNvPr>
          <p:cNvSpPr txBox="1"/>
          <p:nvPr/>
        </p:nvSpPr>
        <p:spPr>
          <a:xfrm>
            <a:off x="8592226" y="4605857"/>
            <a:ext cx="3351742" cy="336228"/>
          </a:xfrm>
          <a:prstGeom prst="rect">
            <a:avLst/>
          </a:prstGeom>
          <a:noFill/>
        </p:spPr>
        <p:txBody>
          <a:bodyPr wrap="square" lIns="72000" tIns="72000" rIns="72000" bIns="72000">
            <a:spAutoFit/>
          </a:bodyPr>
          <a:lstStyle/>
          <a:p>
            <a:pPr algn="ctr" latinLnBrk="0">
              <a:lnSpc>
                <a:spcPct val="120000"/>
              </a:lnSpc>
            </a:pPr>
            <a:r>
              <a:rPr lang="ko-KR" altLang="en-US" sz="1100" b="0" i="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가능한 분석 진행 및 결과 시각화</a:t>
            </a:r>
            <a:endParaRPr lang="en-US" altLang="ko-KR" sz="1100" b="0" i="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14A9CB7-3789-4402-81C6-D6F43F205230}"/>
              </a:ext>
            </a:extLst>
          </p:cNvPr>
          <p:cNvSpPr txBox="1"/>
          <p:nvPr/>
        </p:nvSpPr>
        <p:spPr>
          <a:xfrm>
            <a:off x="9213553" y="4221629"/>
            <a:ext cx="2109088" cy="335220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분석</a:t>
            </a:r>
            <a:r>
              <a:rPr lang="en-US" altLang="ko-KR" sz="14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</a:t>
            </a:r>
            <a:r>
              <a:rPr lang="ko-KR" altLang="en-US" sz="1400" b="1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결과 시각화</a:t>
            </a:r>
          </a:p>
        </p:txBody>
      </p:sp>
    </p:spTree>
    <p:extLst>
      <p:ext uri="{BB962C8B-B14F-4D97-AF65-F5344CB8AC3E}">
        <p14:creationId xmlns:p14="http://schemas.microsoft.com/office/powerpoint/2010/main" val="2924752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>
            <a:extLst>
              <a:ext uri="{FF2B5EF4-FFF2-40B4-BE49-F238E27FC236}">
                <a16:creationId xmlns:a16="http://schemas.microsoft.com/office/drawing/2014/main" id="{CCA9DC55-1E7F-4127-8599-457648CF22A8}"/>
              </a:ext>
            </a:extLst>
          </p:cNvPr>
          <p:cNvGrpSpPr/>
          <p:nvPr/>
        </p:nvGrpSpPr>
        <p:grpSpPr>
          <a:xfrm rot="4459549">
            <a:off x="9902593" y="-724665"/>
            <a:ext cx="2214256" cy="2157464"/>
            <a:chOff x="39244492" y="22943508"/>
            <a:chExt cx="2984879" cy="2908322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59437021-56DD-40D6-B51F-D721F87AE600}"/>
                </a:ext>
              </a:extLst>
            </p:cNvPr>
            <p:cNvSpPr/>
            <p:nvPr/>
          </p:nvSpPr>
          <p:spPr>
            <a:xfrm>
              <a:off x="40724023" y="23018009"/>
              <a:ext cx="1505348" cy="1329339"/>
            </a:xfrm>
            <a:custGeom>
              <a:avLst/>
              <a:gdLst>
                <a:gd name="connsiteX0" fmla="*/ 519068 w 1113310"/>
                <a:gd name="connsiteY0" fmla="*/ 0 h 983139"/>
                <a:gd name="connsiteX1" fmla="*/ 1113310 w 1113310"/>
                <a:gd name="connsiteY1" fmla="*/ 983139 h 983139"/>
                <a:gd name="connsiteX2" fmla="*/ 0 w 1113310"/>
                <a:gd name="connsiteY2" fmla="*/ 983139 h 983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3310" h="983139">
                  <a:moveTo>
                    <a:pt x="519068" y="0"/>
                  </a:moveTo>
                  <a:cubicBezTo>
                    <a:pt x="846026" y="216213"/>
                    <a:pt x="1071514" y="572110"/>
                    <a:pt x="1113310" y="983139"/>
                  </a:cubicBezTo>
                  <a:lnTo>
                    <a:pt x="0" y="98313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773EA9C9-1BEF-4C04-A331-754E92B9BEA4}"/>
                </a:ext>
              </a:extLst>
            </p:cNvPr>
            <p:cNvSpPr/>
            <p:nvPr/>
          </p:nvSpPr>
          <p:spPr>
            <a:xfrm>
              <a:off x="39244492" y="23119002"/>
              <a:ext cx="2716600" cy="2732828"/>
            </a:xfrm>
            <a:custGeom>
              <a:avLst/>
              <a:gdLst>
                <a:gd name="connsiteX0" fmla="*/ 2709504 w 2716600"/>
                <a:gd name="connsiteY0" fmla="*/ 1645244 h 2732828"/>
                <a:gd name="connsiteX1" fmla="*/ 2705704 w 2716600"/>
                <a:gd name="connsiteY1" fmla="*/ 1667294 h 2732828"/>
                <a:gd name="connsiteX2" fmla="*/ 2014648 w 2716600"/>
                <a:gd name="connsiteY2" fmla="*/ 2573024 h 2732828"/>
                <a:gd name="connsiteX3" fmla="*/ 2011712 w 2716600"/>
                <a:gd name="connsiteY3" fmla="*/ 2574416 h 2732828"/>
                <a:gd name="connsiteX4" fmla="*/ 2534900 w 2716600"/>
                <a:gd name="connsiteY4" fmla="*/ 1396966 h 2732828"/>
                <a:gd name="connsiteX5" fmla="*/ 2716600 w 2716600"/>
                <a:gd name="connsiteY5" fmla="*/ 1396966 h 2732828"/>
                <a:gd name="connsiteX6" fmla="*/ 1754328 w 2716600"/>
                <a:gd name="connsiteY6" fmla="*/ 2678312 h 2732828"/>
                <a:gd name="connsiteX7" fmla="*/ 1642180 w 2716600"/>
                <a:gd name="connsiteY7" fmla="*/ 2706686 h 2732828"/>
                <a:gd name="connsiteX8" fmla="*/ 1539764 w 2716600"/>
                <a:gd name="connsiteY8" fmla="*/ 2722070 h 2732828"/>
                <a:gd name="connsiteX9" fmla="*/ 2173836 w 2716600"/>
                <a:gd name="connsiteY9" fmla="*/ 1396966 h 2732828"/>
                <a:gd name="connsiteX10" fmla="*/ 2355540 w 2716600"/>
                <a:gd name="connsiteY10" fmla="*/ 1396966 h 2732828"/>
                <a:gd name="connsiteX11" fmla="*/ 1352328 w 2716600"/>
                <a:gd name="connsiteY11" fmla="*/ 2732828 h 2732828"/>
                <a:gd name="connsiteX12" fmla="*/ 1229556 w 2716600"/>
                <a:gd name="connsiteY12" fmla="*/ 2726628 h 2732828"/>
                <a:gd name="connsiteX13" fmla="*/ 1180860 w 2716600"/>
                <a:gd name="connsiteY13" fmla="*/ 2719196 h 2732828"/>
                <a:gd name="connsiteX14" fmla="*/ 1812768 w 2716600"/>
                <a:gd name="connsiteY14" fmla="*/ 1396966 h 2732828"/>
                <a:gd name="connsiteX15" fmla="*/ 1994476 w 2716600"/>
                <a:gd name="connsiteY15" fmla="*/ 1396966 h 2732828"/>
                <a:gd name="connsiteX16" fmla="*/ 1024772 w 2716600"/>
                <a:gd name="connsiteY16" fmla="*/ 2688210 h 2732828"/>
                <a:gd name="connsiteX17" fmla="*/ 961820 w 2716600"/>
                <a:gd name="connsiteY17" fmla="*/ 2672024 h 2732828"/>
                <a:gd name="connsiteX18" fmla="*/ 878200 w 2716600"/>
                <a:gd name="connsiteY18" fmla="*/ 2641420 h 2732828"/>
                <a:gd name="connsiteX19" fmla="*/ 1451704 w 2716600"/>
                <a:gd name="connsiteY19" fmla="*/ 1396966 h 2732828"/>
                <a:gd name="connsiteX20" fmla="*/ 1496756 w 2716600"/>
                <a:gd name="connsiteY20" fmla="*/ 1396966 h 2732828"/>
                <a:gd name="connsiteX21" fmla="*/ 1633412 w 2716600"/>
                <a:gd name="connsiteY21" fmla="*/ 1396966 h 2732828"/>
                <a:gd name="connsiteX22" fmla="*/ 743784 w 2716600"/>
                <a:gd name="connsiteY22" fmla="*/ 2581580 h 2732828"/>
                <a:gd name="connsiteX23" fmla="*/ 715808 w 2716600"/>
                <a:gd name="connsiteY23" fmla="*/ 2568104 h 2732828"/>
                <a:gd name="connsiteX24" fmla="*/ 617192 w 2716600"/>
                <a:gd name="connsiteY24" fmla="*/ 2508192 h 2732828"/>
                <a:gd name="connsiteX25" fmla="*/ 1332872 w 2716600"/>
                <a:gd name="connsiteY25" fmla="*/ 1074412 h 2732828"/>
                <a:gd name="connsiteX26" fmla="*/ 1332872 w 2716600"/>
                <a:gd name="connsiteY26" fmla="*/ 1316368 h 2732828"/>
                <a:gd name="connsiteX27" fmla="*/ 501352 w 2716600"/>
                <a:gd name="connsiteY27" fmla="*/ 2423606 h 2732828"/>
                <a:gd name="connsiteX28" fmla="*/ 497044 w 2716600"/>
                <a:gd name="connsiteY28" fmla="*/ 2420386 h 2732828"/>
                <a:gd name="connsiteX29" fmla="*/ 399604 w 2716600"/>
                <a:gd name="connsiteY29" fmla="*/ 2331826 h 2732828"/>
                <a:gd name="connsiteX30" fmla="*/ 393564 w 2716600"/>
                <a:gd name="connsiteY30" fmla="*/ 2325180 h 2732828"/>
                <a:gd name="connsiteX31" fmla="*/ 1332872 w 2716600"/>
                <a:gd name="connsiteY31" fmla="*/ 593628 h 2732828"/>
                <a:gd name="connsiteX32" fmla="*/ 1332872 w 2716600"/>
                <a:gd name="connsiteY32" fmla="*/ 835582 h 2732828"/>
                <a:gd name="connsiteX33" fmla="*/ 296748 w 2716600"/>
                <a:gd name="connsiteY33" fmla="*/ 2215268 h 2732828"/>
                <a:gd name="connsiteX34" fmla="*/ 232052 w 2716600"/>
                <a:gd name="connsiteY34" fmla="*/ 2128754 h 2732828"/>
                <a:gd name="connsiteX35" fmla="*/ 208780 w 2716600"/>
                <a:gd name="connsiteY35" fmla="*/ 2090448 h 2732828"/>
                <a:gd name="connsiteX36" fmla="*/ 785296 w 2716600"/>
                <a:gd name="connsiteY36" fmla="*/ 122362 h 2732828"/>
                <a:gd name="connsiteX37" fmla="*/ 16124 w 2716600"/>
                <a:gd name="connsiteY37" fmla="*/ 1146576 h 2732828"/>
                <a:gd name="connsiteX38" fmla="*/ 24700 w 2716600"/>
                <a:gd name="connsiteY38" fmla="*/ 1089446 h 2732828"/>
                <a:gd name="connsiteX39" fmla="*/ 694964 w 2716600"/>
                <a:gd name="connsiteY39" fmla="*/ 167688 h 2732828"/>
                <a:gd name="connsiteX40" fmla="*/ 1332872 w 2716600"/>
                <a:gd name="connsiteY40" fmla="*/ 112838 h 2732828"/>
                <a:gd name="connsiteX41" fmla="*/ 1332872 w 2716600"/>
                <a:gd name="connsiteY41" fmla="*/ 354794 h 2732828"/>
                <a:gd name="connsiteX42" fmla="*/ 132956 w 2716600"/>
                <a:gd name="connsiteY42" fmla="*/ 1952584 h 2732828"/>
                <a:gd name="connsiteX43" fmla="*/ 105544 w 2716600"/>
                <a:gd name="connsiteY43" fmla="*/ 1895680 h 2732828"/>
                <a:gd name="connsiteX44" fmla="*/ 68988 w 2716600"/>
                <a:gd name="connsiteY44" fmla="*/ 1795804 h 2732828"/>
                <a:gd name="connsiteX45" fmla="*/ 1238248 w 2716600"/>
                <a:gd name="connsiteY45" fmla="*/ 0 h 2732828"/>
                <a:gd name="connsiteX46" fmla="*/ 22628 w 2716600"/>
                <a:gd name="connsiteY46" fmla="*/ 1618704 h 2732828"/>
                <a:gd name="connsiteX47" fmla="*/ 4796 w 2716600"/>
                <a:gd name="connsiteY47" fmla="*/ 1501878 h 2732828"/>
                <a:gd name="connsiteX48" fmla="*/ 0 w 2716600"/>
                <a:gd name="connsiteY48" fmla="*/ 1406878 h 2732828"/>
                <a:gd name="connsiteX49" fmla="*/ 1030124 w 2716600"/>
                <a:gd name="connsiteY49" fmla="*/ 35182 h 2732828"/>
                <a:gd name="connsiteX50" fmla="*/ 1062824 w 2716600"/>
                <a:gd name="connsiteY50" fmla="*/ 26114 h 2732828"/>
                <a:gd name="connsiteX51" fmla="*/ 1195804 w 2716600"/>
                <a:gd name="connsiteY51" fmla="*/ 3060 h 273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716600" h="2732828">
                  <a:moveTo>
                    <a:pt x="2709504" y="1645244"/>
                  </a:moveTo>
                  <a:lnTo>
                    <a:pt x="2705704" y="1667294"/>
                  </a:lnTo>
                  <a:cubicBezTo>
                    <a:pt x="2617708" y="2059874"/>
                    <a:pt x="2360528" y="2388422"/>
                    <a:pt x="2014648" y="2573024"/>
                  </a:cubicBezTo>
                  <a:lnTo>
                    <a:pt x="2011712" y="2574416"/>
                  </a:lnTo>
                  <a:close/>
                  <a:moveTo>
                    <a:pt x="2534900" y="1396966"/>
                  </a:moveTo>
                  <a:lnTo>
                    <a:pt x="2716600" y="1396966"/>
                  </a:lnTo>
                  <a:lnTo>
                    <a:pt x="1754328" y="2678312"/>
                  </a:lnTo>
                  <a:lnTo>
                    <a:pt x="1642180" y="2706686"/>
                  </a:lnTo>
                  <a:lnTo>
                    <a:pt x="1539764" y="2722070"/>
                  </a:lnTo>
                  <a:close/>
                  <a:moveTo>
                    <a:pt x="2173836" y="1396966"/>
                  </a:moveTo>
                  <a:lnTo>
                    <a:pt x="2355540" y="1396966"/>
                  </a:lnTo>
                  <a:lnTo>
                    <a:pt x="1352328" y="2732828"/>
                  </a:lnTo>
                  <a:lnTo>
                    <a:pt x="1229556" y="2726628"/>
                  </a:lnTo>
                  <a:lnTo>
                    <a:pt x="1180860" y="2719196"/>
                  </a:lnTo>
                  <a:close/>
                  <a:moveTo>
                    <a:pt x="1812768" y="1396966"/>
                  </a:moveTo>
                  <a:lnTo>
                    <a:pt x="1994476" y="1396966"/>
                  </a:lnTo>
                  <a:lnTo>
                    <a:pt x="1024772" y="2688210"/>
                  </a:lnTo>
                  <a:lnTo>
                    <a:pt x="961820" y="2672024"/>
                  </a:lnTo>
                  <a:lnTo>
                    <a:pt x="878200" y="2641420"/>
                  </a:lnTo>
                  <a:close/>
                  <a:moveTo>
                    <a:pt x="1451704" y="1396966"/>
                  </a:moveTo>
                  <a:lnTo>
                    <a:pt x="1496756" y="1396966"/>
                  </a:lnTo>
                  <a:lnTo>
                    <a:pt x="1633412" y="1396966"/>
                  </a:lnTo>
                  <a:lnTo>
                    <a:pt x="743784" y="2581580"/>
                  </a:lnTo>
                  <a:lnTo>
                    <a:pt x="715808" y="2568104"/>
                  </a:lnTo>
                  <a:lnTo>
                    <a:pt x="617192" y="2508192"/>
                  </a:lnTo>
                  <a:close/>
                  <a:moveTo>
                    <a:pt x="1332872" y="1074412"/>
                  </a:moveTo>
                  <a:lnTo>
                    <a:pt x="1332872" y="1316368"/>
                  </a:lnTo>
                  <a:lnTo>
                    <a:pt x="501352" y="2423606"/>
                  </a:lnTo>
                  <a:lnTo>
                    <a:pt x="497044" y="2420386"/>
                  </a:lnTo>
                  <a:cubicBezTo>
                    <a:pt x="463160" y="2392422"/>
                    <a:pt x="430644" y="2362864"/>
                    <a:pt x="399604" y="2331826"/>
                  </a:cubicBezTo>
                  <a:lnTo>
                    <a:pt x="393564" y="2325180"/>
                  </a:lnTo>
                  <a:close/>
                  <a:moveTo>
                    <a:pt x="1332872" y="593628"/>
                  </a:moveTo>
                  <a:lnTo>
                    <a:pt x="1332872" y="835582"/>
                  </a:lnTo>
                  <a:lnTo>
                    <a:pt x="296748" y="2215268"/>
                  </a:lnTo>
                  <a:lnTo>
                    <a:pt x="232052" y="2128754"/>
                  </a:lnTo>
                  <a:lnTo>
                    <a:pt x="208780" y="2090448"/>
                  </a:lnTo>
                  <a:close/>
                  <a:moveTo>
                    <a:pt x="785296" y="122362"/>
                  </a:moveTo>
                  <a:lnTo>
                    <a:pt x="16124" y="1146576"/>
                  </a:lnTo>
                  <a:lnTo>
                    <a:pt x="24700" y="1089446"/>
                  </a:lnTo>
                  <a:cubicBezTo>
                    <a:pt x="104348" y="693640"/>
                    <a:pt x="354352" y="359610"/>
                    <a:pt x="694964" y="167688"/>
                  </a:cubicBezTo>
                  <a:close/>
                  <a:moveTo>
                    <a:pt x="1332872" y="112838"/>
                  </a:moveTo>
                  <a:lnTo>
                    <a:pt x="1332872" y="354794"/>
                  </a:lnTo>
                  <a:lnTo>
                    <a:pt x="132956" y="1952584"/>
                  </a:lnTo>
                  <a:lnTo>
                    <a:pt x="105544" y="1895680"/>
                  </a:lnTo>
                  <a:lnTo>
                    <a:pt x="68988" y="1795804"/>
                  </a:lnTo>
                  <a:close/>
                  <a:moveTo>
                    <a:pt x="1238248" y="0"/>
                  </a:moveTo>
                  <a:lnTo>
                    <a:pt x="22628" y="1618704"/>
                  </a:lnTo>
                  <a:lnTo>
                    <a:pt x="4796" y="1501878"/>
                  </a:lnTo>
                  <a:lnTo>
                    <a:pt x="0" y="1406878"/>
                  </a:lnTo>
                  <a:lnTo>
                    <a:pt x="1030124" y="35182"/>
                  </a:lnTo>
                  <a:lnTo>
                    <a:pt x="1062824" y="26114"/>
                  </a:lnTo>
                  <a:cubicBezTo>
                    <a:pt x="1106396" y="16306"/>
                    <a:pt x="1150760" y="8586"/>
                    <a:pt x="1195804" y="306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91A2BA38-966C-4DA2-A82E-1CE82D562763}"/>
                </a:ext>
              </a:extLst>
            </p:cNvPr>
            <p:cNvSpPr/>
            <p:nvPr/>
          </p:nvSpPr>
          <p:spPr>
            <a:xfrm>
              <a:off x="40694537" y="22943508"/>
              <a:ext cx="517812" cy="1136296"/>
            </a:xfrm>
            <a:custGeom>
              <a:avLst/>
              <a:gdLst>
                <a:gd name="connsiteX0" fmla="*/ 0 w 517812"/>
                <a:gd name="connsiteY0" fmla="*/ 0 h 1136296"/>
                <a:gd name="connsiteX1" fmla="*/ 517812 w 517812"/>
                <a:gd name="connsiteY1" fmla="*/ 155544 h 1136296"/>
                <a:gd name="connsiteX2" fmla="*/ 0 w 517812"/>
                <a:gd name="connsiteY2" fmla="*/ 1136296 h 1136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7812" h="1136296">
                  <a:moveTo>
                    <a:pt x="0" y="0"/>
                  </a:moveTo>
                  <a:cubicBezTo>
                    <a:pt x="186672" y="15340"/>
                    <a:pt x="362492" y="68492"/>
                    <a:pt x="517812" y="155544"/>
                  </a:cubicBezTo>
                  <a:lnTo>
                    <a:pt x="0" y="1136296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EF51989-1062-4B2E-A08A-63DA7324A8B5}"/>
              </a:ext>
            </a:extLst>
          </p:cNvPr>
          <p:cNvGrpSpPr/>
          <p:nvPr/>
        </p:nvGrpSpPr>
        <p:grpSpPr>
          <a:xfrm>
            <a:off x="0" y="176547"/>
            <a:ext cx="3481146" cy="1062081"/>
            <a:chOff x="0" y="430709"/>
            <a:chExt cx="3481146" cy="1062081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B4CD3C8-DBF9-4B05-A8D6-7D9B57C24657}"/>
                </a:ext>
              </a:extLst>
            </p:cNvPr>
            <p:cNvSpPr txBox="1"/>
            <p:nvPr/>
          </p:nvSpPr>
          <p:spPr>
            <a:xfrm>
              <a:off x="984805" y="430709"/>
              <a:ext cx="2496341" cy="607071"/>
            </a:xfrm>
            <a:prstGeom prst="rect">
              <a:avLst/>
            </a:prstGeom>
            <a:noFill/>
          </p:spPr>
          <p:txBody>
            <a:bodyPr wrap="square" lIns="72000" tIns="72000" rIns="72000" bIns="72000">
              <a:spAutoFit/>
            </a:bodyPr>
            <a:lstStyle/>
            <a:p>
              <a:r>
                <a:rPr lang="ko-KR" altLang="en-US" sz="3000" b="1" spc="-15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C88C0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탐색적 시각화</a:t>
              </a:r>
              <a:endParaRPr lang="ko-KR" altLang="en-US" sz="30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C88C0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72DA8FD-847B-45E7-BCFB-A4D236CF55B3}"/>
                </a:ext>
              </a:extLst>
            </p:cNvPr>
            <p:cNvSpPr/>
            <p:nvPr/>
          </p:nvSpPr>
          <p:spPr>
            <a:xfrm>
              <a:off x="0" y="436770"/>
              <a:ext cx="976745" cy="1056020"/>
            </a:xfrm>
            <a:prstGeom prst="rect">
              <a:avLst/>
            </a:pr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6DF99278-EE94-40A9-85AE-5628C5E39777}"/>
                </a:ext>
              </a:extLst>
            </p:cNvPr>
            <p:cNvGrpSpPr/>
            <p:nvPr/>
          </p:nvGrpSpPr>
          <p:grpSpPr>
            <a:xfrm>
              <a:off x="144275" y="601398"/>
              <a:ext cx="714630" cy="696301"/>
              <a:chOff x="10939725" y="151931"/>
              <a:chExt cx="714630" cy="696301"/>
            </a:xfrm>
          </p:grpSpPr>
          <p:sp>
            <p:nvSpPr>
              <p:cNvPr id="50" name="자유형: 도형 49">
                <a:extLst>
                  <a:ext uri="{FF2B5EF4-FFF2-40B4-BE49-F238E27FC236}">
                    <a16:creationId xmlns:a16="http://schemas.microsoft.com/office/drawing/2014/main" id="{DF6F584A-E878-4FC4-A57B-45DEB7DF84AD}"/>
                  </a:ext>
                </a:extLst>
              </p:cNvPr>
              <p:cNvSpPr/>
              <p:nvPr/>
            </p:nvSpPr>
            <p:spPr>
              <a:xfrm>
                <a:off x="11293949" y="169768"/>
                <a:ext cx="360406" cy="318266"/>
              </a:xfrm>
              <a:custGeom>
                <a:avLst/>
                <a:gdLst>
                  <a:gd name="connsiteX0" fmla="*/ 519068 w 1113310"/>
                  <a:gd name="connsiteY0" fmla="*/ 0 h 983139"/>
                  <a:gd name="connsiteX1" fmla="*/ 1113310 w 1113310"/>
                  <a:gd name="connsiteY1" fmla="*/ 983139 h 983139"/>
                  <a:gd name="connsiteX2" fmla="*/ 0 w 1113310"/>
                  <a:gd name="connsiteY2" fmla="*/ 983139 h 983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3310" h="983139">
                    <a:moveTo>
                      <a:pt x="519068" y="0"/>
                    </a:moveTo>
                    <a:cubicBezTo>
                      <a:pt x="846026" y="216213"/>
                      <a:pt x="1071514" y="572110"/>
                      <a:pt x="1113310" y="983139"/>
                    </a:cubicBezTo>
                    <a:lnTo>
                      <a:pt x="0" y="98313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자유형: 도형 50">
                <a:extLst>
                  <a:ext uri="{FF2B5EF4-FFF2-40B4-BE49-F238E27FC236}">
                    <a16:creationId xmlns:a16="http://schemas.microsoft.com/office/drawing/2014/main" id="{BD5C9E99-497C-48E5-9CA5-E9A1B39C5A64}"/>
                  </a:ext>
                </a:extLst>
              </p:cNvPr>
              <p:cNvSpPr/>
              <p:nvPr/>
            </p:nvSpPr>
            <p:spPr>
              <a:xfrm>
                <a:off x="10939725" y="193947"/>
                <a:ext cx="650400" cy="654285"/>
              </a:xfrm>
              <a:custGeom>
                <a:avLst/>
                <a:gdLst>
                  <a:gd name="connsiteX0" fmla="*/ 2709504 w 2716600"/>
                  <a:gd name="connsiteY0" fmla="*/ 1645244 h 2732828"/>
                  <a:gd name="connsiteX1" fmla="*/ 2705704 w 2716600"/>
                  <a:gd name="connsiteY1" fmla="*/ 1667294 h 2732828"/>
                  <a:gd name="connsiteX2" fmla="*/ 2014648 w 2716600"/>
                  <a:gd name="connsiteY2" fmla="*/ 2573024 h 2732828"/>
                  <a:gd name="connsiteX3" fmla="*/ 2011712 w 2716600"/>
                  <a:gd name="connsiteY3" fmla="*/ 2574416 h 2732828"/>
                  <a:gd name="connsiteX4" fmla="*/ 2534900 w 2716600"/>
                  <a:gd name="connsiteY4" fmla="*/ 1396966 h 2732828"/>
                  <a:gd name="connsiteX5" fmla="*/ 2716600 w 2716600"/>
                  <a:gd name="connsiteY5" fmla="*/ 1396966 h 2732828"/>
                  <a:gd name="connsiteX6" fmla="*/ 1754328 w 2716600"/>
                  <a:gd name="connsiteY6" fmla="*/ 2678312 h 2732828"/>
                  <a:gd name="connsiteX7" fmla="*/ 1642180 w 2716600"/>
                  <a:gd name="connsiteY7" fmla="*/ 2706686 h 2732828"/>
                  <a:gd name="connsiteX8" fmla="*/ 1539764 w 2716600"/>
                  <a:gd name="connsiteY8" fmla="*/ 2722070 h 2732828"/>
                  <a:gd name="connsiteX9" fmla="*/ 2173836 w 2716600"/>
                  <a:gd name="connsiteY9" fmla="*/ 1396966 h 2732828"/>
                  <a:gd name="connsiteX10" fmla="*/ 2355540 w 2716600"/>
                  <a:gd name="connsiteY10" fmla="*/ 1396966 h 2732828"/>
                  <a:gd name="connsiteX11" fmla="*/ 1352328 w 2716600"/>
                  <a:gd name="connsiteY11" fmla="*/ 2732828 h 2732828"/>
                  <a:gd name="connsiteX12" fmla="*/ 1229556 w 2716600"/>
                  <a:gd name="connsiteY12" fmla="*/ 2726628 h 2732828"/>
                  <a:gd name="connsiteX13" fmla="*/ 1180860 w 2716600"/>
                  <a:gd name="connsiteY13" fmla="*/ 2719196 h 2732828"/>
                  <a:gd name="connsiteX14" fmla="*/ 1812768 w 2716600"/>
                  <a:gd name="connsiteY14" fmla="*/ 1396966 h 2732828"/>
                  <a:gd name="connsiteX15" fmla="*/ 1994476 w 2716600"/>
                  <a:gd name="connsiteY15" fmla="*/ 1396966 h 2732828"/>
                  <a:gd name="connsiteX16" fmla="*/ 1024772 w 2716600"/>
                  <a:gd name="connsiteY16" fmla="*/ 2688210 h 2732828"/>
                  <a:gd name="connsiteX17" fmla="*/ 961820 w 2716600"/>
                  <a:gd name="connsiteY17" fmla="*/ 2672024 h 2732828"/>
                  <a:gd name="connsiteX18" fmla="*/ 878200 w 2716600"/>
                  <a:gd name="connsiteY18" fmla="*/ 2641420 h 2732828"/>
                  <a:gd name="connsiteX19" fmla="*/ 1451704 w 2716600"/>
                  <a:gd name="connsiteY19" fmla="*/ 1396966 h 2732828"/>
                  <a:gd name="connsiteX20" fmla="*/ 1496756 w 2716600"/>
                  <a:gd name="connsiteY20" fmla="*/ 1396966 h 2732828"/>
                  <a:gd name="connsiteX21" fmla="*/ 1633412 w 2716600"/>
                  <a:gd name="connsiteY21" fmla="*/ 1396966 h 2732828"/>
                  <a:gd name="connsiteX22" fmla="*/ 743784 w 2716600"/>
                  <a:gd name="connsiteY22" fmla="*/ 2581580 h 2732828"/>
                  <a:gd name="connsiteX23" fmla="*/ 715808 w 2716600"/>
                  <a:gd name="connsiteY23" fmla="*/ 2568104 h 2732828"/>
                  <a:gd name="connsiteX24" fmla="*/ 617192 w 2716600"/>
                  <a:gd name="connsiteY24" fmla="*/ 2508192 h 2732828"/>
                  <a:gd name="connsiteX25" fmla="*/ 1332872 w 2716600"/>
                  <a:gd name="connsiteY25" fmla="*/ 1074412 h 2732828"/>
                  <a:gd name="connsiteX26" fmla="*/ 1332872 w 2716600"/>
                  <a:gd name="connsiteY26" fmla="*/ 1316368 h 2732828"/>
                  <a:gd name="connsiteX27" fmla="*/ 501352 w 2716600"/>
                  <a:gd name="connsiteY27" fmla="*/ 2423606 h 2732828"/>
                  <a:gd name="connsiteX28" fmla="*/ 497044 w 2716600"/>
                  <a:gd name="connsiteY28" fmla="*/ 2420386 h 2732828"/>
                  <a:gd name="connsiteX29" fmla="*/ 399604 w 2716600"/>
                  <a:gd name="connsiteY29" fmla="*/ 2331826 h 2732828"/>
                  <a:gd name="connsiteX30" fmla="*/ 393564 w 2716600"/>
                  <a:gd name="connsiteY30" fmla="*/ 2325180 h 2732828"/>
                  <a:gd name="connsiteX31" fmla="*/ 1332872 w 2716600"/>
                  <a:gd name="connsiteY31" fmla="*/ 593628 h 2732828"/>
                  <a:gd name="connsiteX32" fmla="*/ 1332872 w 2716600"/>
                  <a:gd name="connsiteY32" fmla="*/ 835582 h 2732828"/>
                  <a:gd name="connsiteX33" fmla="*/ 296748 w 2716600"/>
                  <a:gd name="connsiteY33" fmla="*/ 2215268 h 2732828"/>
                  <a:gd name="connsiteX34" fmla="*/ 232052 w 2716600"/>
                  <a:gd name="connsiteY34" fmla="*/ 2128754 h 2732828"/>
                  <a:gd name="connsiteX35" fmla="*/ 208780 w 2716600"/>
                  <a:gd name="connsiteY35" fmla="*/ 2090448 h 2732828"/>
                  <a:gd name="connsiteX36" fmla="*/ 785296 w 2716600"/>
                  <a:gd name="connsiteY36" fmla="*/ 122362 h 2732828"/>
                  <a:gd name="connsiteX37" fmla="*/ 16124 w 2716600"/>
                  <a:gd name="connsiteY37" fmla="*/ 1146576 h 2732828"/>
                  <a:gd name="connsiteX38" fmla="*/ 24700 w 2716600"/>
                  <a:gd name="connsiteY38" fmla="*/ 1089446 h 2732828"/>
                  <a:gd name="connsiteX39" fmla="*/ 694964 w 2716600"/>
                  <a:gd name="connsiteY39" fmla="*/ 167688 h 2732828"/>
                  <a:gd name="connsiteX40" fmla="*/ 1332872 w 2716600"/>
                  <a:gd name="connsiteY40" fmla="*/ 112838 h 2732828"/>
                  <a:gd name="connsiteX41" fmla="*/ 1332872 w 2716600"/>
                  <a:gd name="connsiteY41" fmla="*/ 354794 h 2732828"/>
                  <a:gd name="connsiteX42" fmla="*/ 132956 w 2716600"/>
                  <a:gd name="connsiteY42" fmla="*/ 1952584 h 2732828"/>
                  <a:gd name="connsiteX43" fmla="*/ 105544 w 2716600"/>
                  <a:gd name="connsiteY43" fmla="*/ 1895680 h 2732828"/>
                  <a:gd name="connsiteX44" fmla="*/ 68988 w 2716600"/>
                  <a:gd name="connsiteY44" fmla="*/ 1795804 h 2732828"/>
                  <a:gd name="connsiteX45" fmla="*/ 1238248 w 2716600"/>
                  <a:gd name="connsiteY45" fmla="*/ 0 h 2732828"/>
                  <a:gd name="connsiteX46" fmla="*/ 22628 w 2716600"/>
                  <a:gd name="connsiteY46" fmla="*/ 1618704 h 2732828"/>
                  <a:gd name="connsiteX47" fmla="*/ 4796 w 2716600"/>
                  <a:gd name="connsiteY47" fmla="*/ 1501878 h 2732828"/>
                  <a:gd name="connsiteX48" fmla="*/ 0 w 2716600"/>
                  <a:gd name="connsiteY48" fmla="*/ 1406878 h 2732828"/>
                  <a:gd name="connsiteX49" fmla="*/ 1030124 w 2716600"/>
                  <a:gd name="connsiteY49" fmla="*/ 35182 h 2732828"/>
                  <a:gd name="connsiteX50" fmla="*/ 1062824 w 2716600"/>
                  <a:gd name="connsiteY50" fmla="*/ 26114 h 2732828"/>
                  <a:gd name="connsiteX51" fmla="*/ 1195804 w 2716600"/>
                  <a:gd name="connsiteY51" fmla="*/ 3060 h 273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2716600" h="2732828">
                    <a:moveTo>
                      <a:pt x="2709504" y="1645244"/>
                    </a:moveTo>
                    <a:lnTo>
                      <a:pt x="2705704" y="1667294"/>
                    </a:lnTo>
                    <a:cubicBezTo>
                      <a:pt x="2617708" y="2059874"/>
                      <a:pt x="2360528" y="2388422"/>
                      <a:pt x="2014648" y="2573024"/>
                    </a:cubicBezTo>
                    <a:lnTo>
                      <a:pt x="2011712" y="2574416"/>
                    </a:lnTo>
                    <a:close/>
                    <a:moveTo>
                      <a:pt x="2534900" y="1396966"/>
                    </a:moveTo>
                    <a:lnTo>
                      <a:pt x="2716600" y="1396966"/>
                    </a:lnTo>
                    <a:lnTo>
                      <a:pt x="1754328" y="2678312"/>
                    </a:lnTo>
                    <a:lnTo>
                      <a:pt x="1642180" y="2706686"/>
                    </a:lnTo>
                    <a:lnTo>
                      <a:pt x="1539764" y="2722070"/>
                    </a:lnTo>
                    <a:close/>
                    <a:moveTo>
                      <a:pt x="2173836" y="1396966"/>
                    </a:moveTo>
                    <a:lnTo>
                      <a:pt x="2355540" y="1396966"/>
                    </a:lnTo>
                    <a:lnTo>
                      <a:pt x="1352328" y="2732828"/>
                    </a:lnTo>
                    <a:lnTo>
                      <a:pt x="1229556" y="2726628"/>
                    </a:lnTo>
                    <a:lnTo>
                      <a:pt x="1180860" y="2719196"/>
                    </a:lnTo>
                    <a:close/>
                    <a:moveTo>
                      <a:pt x="1812768" y="1396966"/>
                    </a:moveTo>
                    <a:lnTo>
                      <a:pt x="1994476" y="1396966"/>
                    </a:lnTo>
                    <a:lnTo>
                      <a:pt x="1024772" y="2688210"/>
                    </a:lnTo>
                    <a:lnTo>
                      <a:pt x="961820" y="2672024"/>
                    </a:lnTo>
                    <a:lnTo>
                      <a:pt x="878200" y="2641420"/>
                    </a:lnTo>
                    <a:close/>
                    <a:moveTo>
                      <a:pt x="1451704" y="1396966"/>
                    </a:moveTo>
                    <a:lnTo>
                      <a:pt x="1496756" y="1396966"/>
                    </a:lnTo>
                    <a:lnTo>
                      <a:pt x="1633412" y="1396966"/>
                    </a:lnTo>
                    <a:lnTo>
                      <a:pt x="743784" y="2581580"/>
                    </a:lnTo>
                    <a:lnTo>
                      <a:pt x="715808" y="2568104"/>
                    </a:lnTo>
                    <a:lnTo>
                      <a:pt x="617192" y="2508192"/>
                    </a:lnTo>
                    <a:close/>
                    <a:moveTo>
                      <a:pt x="1332872" y="1074412"/>
                    </a:moveTo>
                    <a:lnTo>
                      <a:pt x="1332872" y="1316368"/>
                    </a:lnTo>
                    <a:lnTo>
                      <a:pt x="501352" y="2423606"/>
                    </a:lnTo>
                    <a:lnTo>
                      <a:pt x="497044" y="2420386"/>
                    </a:lnTo>
                    <a:cubicBezTo>
                      <a:pt x="463160" y="2392422"/>
                      <a:pt x="430644" y="2362864"/>
                      <a:pt x="399604" y="2331826"/>
                    </a:cubicBezTo>
                    <a:lnTo>
                      <a:pt x="393564" y="2325180"/>
                    </a:lnTo>
                    <a:close/>
                    <a:moveTo>
                      <a:pt x="1332872" y="593628"/>
                    </a:moveTo>
                    <a:lnTo>
                      <a:pt x="1332872" y="835582"/>
                    </a:lnTo>
                    <a:lnTo>
                      <a:pt x="296748" y="2215268"/>
                    </a:lnTo>
                    <a:lnTo>
                      <a:pt x="232052" y="2128754"/>
                    </a:lnTo>
                    <a:lnTo>
                      <a:pt x="208780" y="2090448"/>
                    </a:lnTo>
                    <a:close/>
                    <a:moveTo>
                      <a:pt x="785296" y="122362"/>
                    </a:moveTo>
                    <a:lnTo>
                      <a:pt x="16124" y="1146576"/>
                    </a:lnTo>
                    <a:lnTo>
                      <a:pt x="24700" y="1089446"/>
                    </a:lnTo>
                    <a:cubicBezTo>
                      <a:pt x="104348" y="693640"/>
                      <a:pt x="354352" y="359610"/>
                      <a:pt x="694964" y="167688"/>
                    </a:cubicBezTo>
                    <a:close/>
                    <a:moveTo>
                      <a:pt x="1332872" y="112838"/>
                    </a:moveTo>
                    <a:lnTo>
                      <a:pt x="1332872" y="354794"/>
                    </a:lnTo>
                    <a:lnTo>
                      <a:pt x="132956" y="1952584"/>
                    </a:lnTo>
                    <a:lnTo>
                      <a:pt x="105544" y="1895680"/>
                    </a:lnTo>
                    <a:lnTo>
                      <a:pt x="68988" y="1795804"/>
                    </a:lnTo>
                    <a:close/>
                    <a:moveTo>
                      <a:pt x="1238248" y="0"/>
                    </a:moveTo>
                    <a:lnTo>
                      <a:pt x="22628" y="1618704"/>
                    </a:lnTo>
                    <a:lnTo>
                      <a:pt x="4796" y="1501878"/>
                    </a:lnTo>
                    <a:lnTo>
                      <a:pt x="0" y="1406878"/>
                    </a:lnTo>
                    <a:lnTo>
                      <a:pt x="1030124" y="35182"/>
                    </a:lnTo>
                    <a:lnTo>
                      <a:pt x="1062824" y="26114"/>
                    </a:lnTo>
                    <a:cubicBezTo>
                      <a:pt x="1106396" y="16306"/>
                      <a:pt x="1150760" y="8586"/>
                      <a:pt x="1195804" y="30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자유형: 도형 51">
                <a:extLst>
                  <a:ext uri="{FF2B5EF4-FFF2-40B4-BE49-F238E27FC236}">
                    <a16:creationId xmlns:a16="http://schemas.microsoft.com/office/drawing/2014/main" id="{0D84991B-984B-4188-B2C7-3D6C5A45BA61}"/>
                  </a:ext>
                </a:extLst>
              </p:cNvPr>
              <p:cNvSpPr/>
              <p:nvPr/>
            </p:nvSpPr>
            <p:spPr>
              <a:xfrm>
                <a:off x="11286890" y="151931"/>
                <a:ext cx="123973" cy="272048"/>
              </a:xfrm>
              <a:custGeom>
                <a:avLst/>
                <a:gdLst>
                  <a:gd name="connsiteX0" fmla="*/ 0 w 517812"/>
                  <a:gd name="connsiteY0" fmla="*/ 0 h 1136296"/>
                  <a:gd name="connsiteX1" fmla="*/ 517812 w 517812"/>
                  <a:gd name="connsiteY1" fmla="*/ 155544 h 1136296"/>
                  <a:gd name="connsiteX2" fmla="*/ 0 w 517812"/>
                  <a:gd name="connsiteY2" fmla="*/ 1136296 h 113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17812" h="1136296">
                    <a:moveTo>
                      <a:pt x="0" y="0"/>
                    </a:moveTo>
                    <a:cubicBezTo>
                      <a:pt x="186672" y="15340"/>
                      <a:pt x="362492" y="68492"/>
                      <a:pt x="517812" y="155544"/>
                    </a:cubicBezTo>
                    <a:lnTo>
                      <a:pt x="0" y="113629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3C6A6884-D406-7172-F8E3-DEF7CBD210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82" y="1630903"/>
            <a:ext cx="4268608" cy="1649234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F5E4FD91-0C4C-05A6-E39C-98B144C1ACE5}"/>
              </a:ext>
            </a:extLst>
          </p:cNvPr>
          <p:cNvSpPr/>
          <p:nvPr/>
        </p:nvSpPr>
        <p:spPr>
          <a:xfrm>
            <a:off x="246062" y="1403257"/>
            <a:ext cx="11767598" cy="5272136"/>
          </a:xfrm>
          <a:prstGeom prst="rect">
            <a:avLst/>
          </a:prstGeom>
          <a:noFill/>
          <a:ln>
            <a:solidFill>
              <a:schemeClr val="accent5">
                <a:lumMod val="40000"/>
                <a:lumOff val="60000"/>
              </a:schemeClr>
            </a:solidFill>
          </a:ln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0E32706-5DB8-FC06-C39D-F63C2A955C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82" y="3280137"/>
            <a:ext cx="4268607" cy="1652489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079CB3FE-BE45-FC8D-BB2D-E04D270EC6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81" y="4929371"/>
            <a:ext cx="4268608" cy="1648351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9C7CC522-9241-7835-E2B5-E09A7AE8BA2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1333" y="1670916"/>
            <a:ext cx="7063347" cy="248800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E97FC41B-C3D6-1E45-65FF-EB4093094EC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4" t="14920" r="2641" b="12405"/>
          <a:stretch/>
        </p:blipFill>
        <p:spPr>
          <a:xfrm>
            <a:off x="4681332" y="4095344"/>
            <a:ext cx="7119980" cy="2363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920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>
            <a:extLst>
              <a:ext uri="{FF2B5EF4-FFF2-40B4-BE49-F238E27FC236}">
                <a16:creationId xmlns:a16="http://schemas.microsoft.com/office/drawing/2014/main" id="{CCA9DC55-1E7F-4127-8599-457648CF22A8}"/>
              </a:ext>
            </a:extLst>
          </p:cNvPr>
          <p:cNvGrpSpPr/>
          <p:nvPr/>
        </p:nvGrpSpPr>
        <p:grpSpPr>
          <a:xfrm rot="4459549">
            <a:off x="9902593" y="-724665"/>
            <a:ext cx="2214256" cy="2157464"/>
            <a:chOff x="39244492" y="22943508"/>
            <a:chExt cx="2984879" cy="2908322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59437021-56DD-40D6-B51F-D721F87AE600}"/>
                </a:ext>
              </a:extLst>
            </p:cNvPr>
            <p:cNvSpPr/>
            <p:nvPr/>
          </p:nvSpPr>
          <p:spPr>
            <a:xfrm>
              <a:off x="40724023" y="23018009"/>
              <a:ext cx="1505348" cy="1329339"/>
            </a:xfrm>
            <a:custGeom>
              <a:avLst/>
              <a:gdLst>
                <a:gd name="connsiteX0" fmla="*/ 519068 w 1113310"/>
                <a:gd name="connsiteY0" fmla="*/ 0 h 983139"/>
                <a:gd name="connsiteX1" fmla="*/ 1113310 w 1113310"/>
                <a:gd name="connsiteY1" fmla="*/ 983139 h 983139"/>
                <a:gd name="connsiteX2" fmla="*/ 0 w 1113310"/>
                <a:gd name="connsiteY2" fmla="*/ 983139 h 983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3310" h="983139">
                  <a:moveTo>
                    <a:pt x="519068" y="0"/>
                  </a:moveTo>
                  <a:cubicBezTo>
                    <a:pt x="846026" y="216213"/>
                    <a:pt x="1071514" y="572110"/>
                    <a:pt x="1113310" y="983139"/>
                  </a:cubicBezTo>
                  <a:lnTo>
                    <a:pt x="0" y="98313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773EA9C9-1BEF-4C04-A331-754E92B9BEA4}"/>
                </a:ext>
              </a:extLst>
            </p:cNvPr>
            <p:cNvSpPr/>
            <p:nvPr/>
          </p:nvSpPr>
          <p:spPr>
            <a:xfrm>
              <a:off x="39244492" y="23119002"/>
              <a:ext cx="2716600" cy="2732828"/>
            </a:xfrm>
            <a:custGeom>
              <a:avLst/>
              <a:gdLst>
                <a:gd name="connsiteX0" fmla="*/ 2709504 w 2716600"/>
                <a:gd name="connsiteY0" fmla="*/ 1645244 h 2732828"/>
                <a:gd name="connsiteX1" fmla="*/ 2705704 w 2716600"/>
                <a:gd name="connsiteY1" fmla="*/ 1667294 h 2732828"/>
                <a:gd name="connsiteX2" fmla="*/ 2014648 w 2716600"/>
                <a:gd name="connsiteY2" fmla="*/ 2573024 h 2732828"/>
                <a:gd name="connsiteX3" fmla="*/ 2011712 w 2716600"/>
                <a:gd name="connsiteY3" fmla="*/ 2574416 h 2732828"/>
                <a:gd name="connsiteX4" fmla="*/ 2534900 w 2716600"/>
                <a:gd name="connsiteY4" fmla="*/ 1396966 h 2732828"/>
                <a:gd name="connsiteX5" fmla="*/ 2716600 w 2716600"/>
                <a:gd name="connsiteY5" fmla="*/ 1396966 h 2732828"/>
                <a:gd name="connsiteX6" fmla="*/ 1754328 w 2716600"/>
                <a:gd name="connsiteY6" fmla="*/ 2678312 h 2732828"/>
                <a:gd name="connsiteX7" fmla="*/ 1642180 w 2716600"/>
                <a:gd name="connsiteY7" fmla="*/ 2706686 h 2732828"/>
                <a:gd name="connsiteX8" fmla="*/ 1539764 w 2716600"/>
                <a:gd name="connsiteY8" fmla="*/ 2722070 h 2732828"/>
                <a:gd name="connsiteX9" fmla="*/ 2173836 w 2716600"/>
                <a:gd name="connsiteY9" fmla="*/ 1396966 h 2732828"/>
                <a:gd name="connsiteX10" fmla="*/ 2355540 w 2716600"/>
                <a:gd name="connsiteY10" fmla="*/ 1396966 h 2732828"/>
                <a:gd name="connsiteX11" fmla="*/ 1352328 w 2716600"/>
                <a:gd name="connsiteY11" fmla="*/ 2732828 h 2732828"/>
                <a:gd name="connsiteX12" fmla="*/ 1229556 w 2716600"/>
                <a:gd name="connsiteY12" fmla="*/ 2726628 h 2732828"/>
                <a:gd name="connsiteX13" fmla="*/ 1180860 w 2716600"/>
                <a:gd name="connsiteY13" fmla="*/ 2719196 h 2732828"/>
                <a:gd name="connsiteX14" fmla="*/ 1812768 w 2716600"/>
                <a:gd name="connsiteY14" fmla="*/ 1396966 h 2732828"/>
                <a:gd name="connsiteX15" fmla="*/ 1994476 w 2716600"/>
                <a:gd name="connsiteY15" fmla="*/ 1396966 h 2732828"/>
                <a:gd name="connsiteX16" fmla="*/ 1024772 w 2716600"/>
                <a:gd name="connsiteY16" fmla="*/ 2688210 h 2732828"/>
                <a:gd name="connsiteX17" fmla="*/ 961820 w 2716600"/>
                <a:gd name="connsiteY17" fmla="*/ 2672024 h 2732828"/>
                <a:gd name="connsiteX18" fmla="*/ 878200 w 2716600"/>
                <a:gd name="connsiteY18" fmla="*/ 2641420 h 2732828"/>
                <a:gd name="connsiteX19" fmla="*/ 1451704 w 2716600"/>
                <a:gd name="connsiteY19" fmla="*/ 1396966 h 2732828"/>
                <a:gd name="connsiteX20" fmla="*/ 1496756 w 2716600"/>
                <a:gd name="connsiteY20" fmla="*/ 1396966 h 2732828"/>
                <a:gd name="connsiteX21" fmla="*/ 1633412 w 2716600"/>
                <a:gd name="connsiteY21" fmla="*/ 1396966 h 2732828"/>
                <a:gd name="connsiteX22" fmla="*/ 743784 w 2716600"/>
                <a:gd name="connsiteY22" fmla="*/ 2581580 h 2732828"/>
                <a:gd name="connsiteX23" fmla="*/ 715808 w 2716600"/>
                <a:gd name="connsiteY23" fmla="*/ 2568104 h 2732828"/>
                <a:gd name="connsiteX24" fmla="*/ 617192 w 2716600"/>
                <a:gd name="connsiteY24" fmla="*/ 2508192 h 2732828"/>
                <a:gd name="connsiteX25" fmla="*/ 1332872 w 2716600"/>
                <a:gd name="connsiteY25" fmla="*/ 1074412 h 2732828"/>
                <a:gd name="connsiteX26" fmla="*/ 1332872 w 2716600"/>
                <a:gd name="connsiteY26" fmla="*/ 1316368 h 2732828"/>
                <a:gd name="connsiteX27" fmla="*/ 501352 w 2716600"/>
                <a:gd name="connsiteY27" fmla="*/ 2423606 h 2732828"/>
                <a:gd name="connsiteX28" fmla="*/ 497044 w 2716600"/>
                <a:gd name="connsiteY28" fmla="*/ 2420386 h 2732828"/>
                <a:gd name="connsiteX29" fmla="*/ 399604 w 2716600"/>
                <a:gd name="connsiteY29" fmla="*/ 2331826 h 2732828"/>
                <a:gd name="connsiteX30" fmla="*/ 393564 w 2716600"/>
                <a:gd name="connsiteY30" fmla="*/ 2325180 h 2732828"/>
                <a:gd name="connsiteX31" fmla="*/ 1332872 w 2716600"/>
                <a:gd name="connsiteY31" fmla="*/ 593628 h 2732828"/>
                <a:gd name="connsiteX32" fmla="*/ 1332872 w 2716600"/>
                <a:gd name="connsiteY32" fmla="*/ 835582 h 2732828"/>
                <a:gd name="connsiteX33" fmla="*/ 296748 w 2716600"/>
                <a:gd name="connsiteY33" fmla="*/ 2215268 h 2732828"/>
                <a:gd name="connsiteX34" fmla="*/ 232052 w 2716600"/>
                <a:gd name="connsiteY34" fmla="*/ 2128754 h 2732828"/>
                <a:gd name="connsiteX35" fmla="*/ 208780 w 2716600"/>
                <a:gd name="connsiteY35" fmla="*/ 2090448 h 2732828"/>
                <a:gd name="connsiteX36" fmla="*/ 785296 w 2716600"/>
                <a:gd name="connsiteY36" fmla="*/ 122362 h 2732828"/>
                <a:gd name="connsiteX37" fmla="*/ 16124 w 2716600"/>
                <a:gd name="connsiteY37" fmla="*/ 1146576 h 2732828"/>
                <a:gd name="connsiteX38" fmla="*/ 24700 w 2716600"/>
                <a:gd name="connsiteY38" fmla="*/ 1089446 h 2732828"/>
                <a:gd name="connsiteX39" fmla="*/ 694964 w 2716600"/>
                <a:gd name="connsiteY39" fmla="*/ 167688 h 2732828"/>
                <a:gd name="connsiteX40" fmla="*/ 1332872 w 2716600"/>
                <a:gd name="connsiteY40" fmla="*/ 112838 h 2732828"/>
                <a:gd name="connsiteX41" fmla="*/ 1332872 w 2716600"/>
                <a:gd name="connsiteY41" fmla="*/ 354794 h 2732828"/>
                <a:gd name="connsiteX42" fmla="*/ 132956 w 2716600"/>
                <a:gd name="connsiteY42" fmla="*/ 1952584 h 2732828"/>
                <a:gd name="connsiteX43" fmla="*/ 105544 w 2716600"/>
                <a:gd name="connsiteY43" fmla="*/ 1895680 h 2732828"/>
                <a:gd name="connsiteX44" fmla="*/ 68988 w 2716600"/>
                <a:gd name="connsiteY44" fmla="*/ 1795804 h 2732828"/>
                <a:gd name="connsiteX45" fmla="*/ 1238248 w 2716600"/>
                <a:gd name="connsiteY45" fmla="*/ 0 h 2732828"/>
                <a:gd name="connsiteX46" fmla="*/ 22628 w 2716600"/>
                <a:gd name="connsiteY46" fmla="*/ 1618704 h 2732828"/>
                <a:gd name="connsiteX47" fmla="*/ 4796 w 2716600"/>
                <a:gd name="connsiteY47" fmla="*/ 1501878 h 2732828"/>
                <a:gd name="connsiteX48" fmla="*/ 0 w 2716600"/>
                <a:gd name="connsiteY48" fmla="*/ 1406878 h 2732828"/>
                <a:gd name="connsiteX49" fmla="*/ 1030124 w 2716600"/>
                <a:gd name="connsiteY49" fmla="*/ 35182 h 2732828"/>
                <a:gd name="connsiteX50" fmla="*/ 1062824 w 2716600"/>
                <a:gd name="connsiteY50" fmla="*/ 26114 h 2732828"/>
                <a:gd name="connsiteX51" fmla="*/ 1195804 w 2716600"/>
                <a:gd name="connsiteY51" fmla="*/ 3060 h 273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716600" h="2732828">
                  <a:moveTo>
                    <a:pt x="2709504" y="1645244"/>
                  </a:moveTo>
                  <a:lnTo>
                    <a:pt x="2705704" y="1667294"/>
                  </a:lnTo>
                  <a:cubicBezTo>
                    <a:pt x="2617708" y="2059874"/>
                    <a:pt x="2360528" y="2388422"/>
                    <a:pt x="2014648" y="2573024"/>
                  </a:cubicBezTo>
                  <a:lnTo>
                    <a:pt x="2011712" y="2574416"/>
                  </a:lnTo>
                  <a:close/>
                  <a:moveTo>
                    <a:pt x="2534900" y="1396966"/>
                  </a:moveTo>
                  <a:lnTo>
                    <a:pt x="2716600" y="1396966"/>
                  </a:lnTo>
                  <a:lnTo>
                    <a:pt x="1754328" y="2678312"/>
                  </a:lnTo>
                  <a:lnTo>
                    <a:pt x="1642180" y="2706686"/>
                  </a:lnTo>
                  <a:lnTo>
                    <a:pt x="1539764" y="2722070"/>
                  </a:lnTo>
                  <a:close/>
                  <a:moveTo>
                    <a:pt x="2173836" y="1396966"/>
                  </a:moveTo>
                  <a:lnTo>
                    <a:pt x="2355540" y="1396966"/>
                  </a:lnTo>
                  <a:lnTo>
                    <a:pt x="1352328" y="2732828"/>
                  </a:lnTo>
                  <a:lnTo>
                    <a:pt x="1229556" y="2726628"/>
                  </a:lnTo>
                  <a:lnTo>
                    <a:pt x="1180860" y="2719196"/>
                  </a:lnTo>
                  <a:close/>
                  <a:moveTo>
                    <a:pt x="1812768" y="1396966"/>
                  </a:moveTo>
                  <a:lnTo>
                    <a:pt x="1994476" y="1396966"/>
                  </a:lnTo>
                  <a:lnTo>
                    <a:pt x="1024772" y="2688210"/>
                  </a:lnTo>
                  <a:lnTo>
                    <a:pt x="961820" y="2672024"/>
                  </a:lnTo>
                  <a:lnTo>
                    <a:pt x="878200" y="2641420"/>
                  </a:lnTo>
                  <a:close/>
                  <a:moveTo>
                    <a:pt x="1451704" y="1396966"/>
                  </a:moveTo>
                  <a:lnTo>
                    <a:pt x="1496756" y="1396966"/>
                  </a:lnTo>
                  <a:lnTo>
                    <a:pt x="1633412" y="1396966"/>
                  </a:lnTo>
                  <a:lnTo>
                    <a:pt x="743784" y="2581580"/>
                  </a:lnTo>
                  <a:lnTo>
                    <a:pt x="715808" y="2568104"/>
                  </a:lnTo>
                  <a:lnTo>
                    <a:pt x="617192" y="2508192"/>
                  </a:lnTo>
                  <a:close/>
                  <a:moveTo>
                    <a:pt x="1332872" y="1074412"/>
                  </a:moveTo>
                  <a:lnTo>
                    <a:pt x="1332872" y="1316368"/>
                  </a:lnTo>
                  <a:lnTo>
                    <a:pt x="501352" y="2423606"/>
                  </a:lnTo>
                  <a:lnTo>
                    <a:pt x="497044" y="2420386"/>
                  </a:lnTo>
                  <a:cubicBezTo>
                    <a:pt x="463160" y="2392422"/>
                    <a:pt x="430644" y="2362864"/>
                    <a:pt x="399604" y="2331826"/>
                  </a:cubicBezTo>
                  <a:lnTo>
                    <a:pt x="393564" y="2325180"/>
                  </a:lnTo>
                  <a:close/>
                  <a:moveTo>
                    <a:pt x="1332872" y="593628"/>
                  </a:moveTo>
                  <a:lnTo>
                    <a:pt x="1332872" y="835582"/>
                  </a:lnTo>
                  <a:lnTo>
                    <a:pt x="296748" y="2215268"/>
                  </a:lnTo>
                  <a:lnTo>
                    <a:pt x="232052" y="2128754"/>
                  </a:lnTo>
                  <a:lnTo>
                    <a:pt x="208780" y="2090448"/>
                  </a:lnTo>
                  <a:close/>
                  <a:moveTo>
                    <a:pt x="785296" y="122362"/>
                  </a:moveTo>
                  <a:lnTo>
                    <a:pt x="16124" y="1146576"/>
                  </a:lnTo>
                  <a:lnTo>
                    <a:pt x="24700" y="1089446"/>
                  </a:lnTo>
                  <a:cubicBezTo>
                    <a:pt x="104348" y="693640"/>
                    <a:pt x="354352" y="359610"/>
                    <a:pt x="694964" y="167688"/>
                  </a:cubicBezTo>
                  <a:close/>
                  <a:moveTo>
                    <a:pt x="1332872" y="112838"/>
                  </a:moveTo>
                  <a:lnTo>
                    <a:pt x="1332872" y="354794"/>
                  </a:lnTo>
                  <a:lnTo>
                    <a:pt x="132956" y="1952584"/>
                  </a:lnTo>
                  <a:lnTo>
                    <a:pt x="105544" y="1895680"/>
                  </a:lnTo>
                  <a:lnTo>
                    <a:pt x="68988" y="1795804"/>
                  </a:lnTo>
                  <a:close/>
                  <a:moveTo>
                    <a:pt x="1238248" y="0"/>
                  </a:moveTo>
                  <a:lnTo>
                    <a:pt x="22628" y="1618704"/>
                  </a:lnTo>
                  <a:lnTo>
                    <a:pt x="4796" y="1501878"/>
                  </a:lnTo>
                  <a:lnTo>
                    <a:pt x="0" y="1406878"/>
                  </a:lnTo>
                  <a:lnTo>
                    <a:pt x="1030124" y="35182"/>
                  </a:lnTo>
                  <a:lnTo>
                    <a:pt x="1062824" y="26114"/>
                  </a:lnTo>
                  <a:cubicBezTo>
                    <a:pt x="1106396" y="16306"/>
                    <a:pt x="1150760" y="8586"/>
                    <a:pt x="1195804" y="306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91A2BA38-966C-4DA2-A82E-1CE82D562763}"/>
                </a:ext>
              </a:extLst>
            </p:cNvPr>
            <p:cNvSpPr/>
            <p:nvPr/>
          </p:nvSpPr>
          <p:spPr>
            <a:xfrm>
              <a:off x="40694537" y="22943508"/>
              <a:ext cx="517812" cy="1136296"/>
            </a:xfrm>
            <a:custGeom>
              <a:avLst/>
              <a:gdLst>
                <a:gd name="connsiteX0" fmla="*/ 0 w 517812"/>
                <a:gd name="connsiteY0" fmla="*/ 0 h 1136296"/>
                <a:gd name="connsiteX1" fmla="*/ 517812 w 517812"/>
                <a:gd name="connsiteY1" fmla="*/ 155544 h 1136296"/>
                <a:gd name="connsiteX2" fmla="*/ 0 w 517812"/>
                <a:gd name="connsiteY2" fmla="*/ 1136296 h 1136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7812" h="1136296">
                  <a:moveTo>
                    <a:pt x="0" y="0"/>
                  </a:moveTo>
                  <a:cubicBezTo>
                    <a:pt x="186672" y="15340"/>
                    <a:pt x="362492" y="68492"/>
                    <a:pt x="517812" y="155544"/>
                  </a:cubicBezTo>
                  <a:lnTo>
                    <a:pt x="0" y="1136296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EF51989-1062-4B2E-A08A-63DA7324A8B5}"/>
              </a:ext>
            </a:extLst>
          </p:cNvPr>
          <p:cNvGrpSpPr/>
          <p:nvPr/>
        </p:nvGrpSpPr>
        <p:grpSpPr>
          <a:xfrm>
            <a:off x="0" y="176547"/>
            <a:ext cx="3481146" cy="1062081"/>
            <a:chOff x="0" y="430709"/>
            <a:chExt cx="3481146" cy="1062081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B4CD3C8-DBF9-4B05-A8D6-7D9B57C24657}"/>
                </a:ext>
              </a:extLst>
            </p:cNvPr>
            <p:cNvSpPr txBox="1"/>
            <p:nvPr/>
          </p:nvSpPr>
          <p:spPr>
            <a:xfrm>
              <a:off x="984805" y="430709"/>
              <a:ext cx="2496341" cy="607071"/>
            </a:xfrm>
            <a:prstGeom prst="rect">
              <a:avLst/>
            </a:prstGeom>
            <a:noFill/>
          </p:spPr>
          <p:txBody>
            <a:bodyPr wrap="square" lIns="72000" tIns="72000" rIns="72000" bIns="72000">
              <a:spAutoFit/>
            </a:bodyPr>
            <a:lstStyle/>
            <a:p>
              <a:r>
                <a:rPr lang="ko-KR" altLang="en-US" sz="3000" b="1" spc="-15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C88C0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탐색적 시각화</a:t>
              </a:r>
              <a:endParaRPr lang="ko-KR" altLang="en-US" sz="30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C88C0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72DA8FD-847B-45E7-BCFB-A4D236CF55B3}"/>
                </a:ext>
              </a:extLst>
            </p:cNvPr>
            <p:cNvSpPr/>
            <p:nvPr/>
          </p:nvSpPr>
          <p:spPr>
            <a:xfrm>
              <a:off x="0" y="436770"/>
              <a:ext cx="976745" cy="1056020"/>
            </a:xfrm>
            <a:prstGeom prst="rect">
              <a:avLst/>
            </a:pr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6DF99278-EE94-40A9-85AE-5628C5E39777}"/>
                </a:ext>
              </a:extLst>
            </p:cNvPr>
            <p:cNvGrpSpPr/>
            <p:nvPr/>
          </p:nvGrpSpPr>
          <p:grpSpPr>
            <a:xfrm>
              <a:off x="144275" y="601398"/>
              <a:ext cx="714630" cy="696301"/>
              <a:chOff x="10939725" y="151931"/>
              <a:chExt cx="714630" cy="696301"/>
            </a:xfrm>
          </p:grpSpPr>
          <p:sp>
            <p:nvSpPr>
              <p:cNvPr id="50" name="자유형: 도형 49">
                <a:extLst>
                  <a:ext uri="{FF2B5EF4-FFF2-40B4-BE49-F238E27FC236}">
                    <a16:creationId xmlns:a16="http://schemas.microsoft.com/office/drawing/2014/main" id="{DF6F584A-E878-4FC4-A57B-45DEB7DF84AD}"/>
                  </a:ext>
                </a:extLst>
              </p:cNvPr>
              <p:cNvSpPr/>
              <p:nvPr/>
            </p:nvSpPr>
            <p:spPr>
              <a:xfrm>
                <a:off x="11293949" y="169768"/>
                <a:ext cx="360406" cy="318266"/>
              </a:xfrm>
              <a:custGeom>
                <a:avLst/>
                <a:gdLst>
                  <a:gd name="connsiteX0" fmla="*/ 519068 w 1113310"/>
                  <a:gd name="connsiteY0" fmla="*/ 0 h 983139"/>
                  <a:gd name="connsiteX1" fmla="*/ 1113310 w 1113310"/>
                  <a:gd name="connsiteY1" fmla="*/ 983139 h 983139"/>
                  <a:gd name="connsiteX2" fmla="*/ 0 w 1113310"/>
                  <a:gd name="connsiteY2" fmla="*/ 983139 h 983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3310" h="983139">
                    <a:moveTo>
                      <a:pt x="519068" y="0"/>
                    </a:moveTo>
                    <a:cubicBezTo>
                      <a:pt x="846026" y="216213"/>
                      <a:pt x="1071514" y="572110"/>
                      <a:pt x="1113310" y="983139"/>
                    </a:cubicBezTo>
                    <a:lnTo>
                      <a:pt x="0" y="98313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자유형: 도형 50">
                <a:extLst>
                  <a:ext uri="{FF2B5EF4-FFF2-40B4-BE49-F238E27FC236}">
                    <a16:creationId xmlns:a16="http://schemas.microsoft.com/office/drawing/2014/main" id="{BD5C9E99-497C-48E5-9CA5-E9A1B39C5A64}"/>
                  </a:ext>
                </a:extLst>
              </p:cNvPr>
              <p:cNvSpPr/>
              <p:nvPr/>
            </p:nvSpPr>
            <p:spPr>
              <a:xfrm>
                <a:off x="10939725" y="193947"/>
                <a:ext cx="650400" cy="654285"/>
              </a:xfrm>
              <a:custGeom>
                <a:avLst/>
                <a:gdLst>
                  <a:gd name="connsiteX0" fmla="*/ 2709504 w 2716600"/>
                  <a:gd name="connsiteY0" fmla="*/ 1645244 h 2732828"/>
                  <a:gd name="connsiteX1" fmla="*/ 2705704 w 2716600"/>
                  <a:gd name="connsiteY1" fmla="*/ 1667294 h 2732828"/>
                  <a:gd name="connsiteX2" fmla="*/ 2014648 w 2716600"/>
                  <a:gd name="connsiteY2" fmla="*/ 2573024 h 2732828"/>
                  <a:gd name="connsiteX3" fmla="*/ 2011712 w 2716600"/>
                  <a:gd name="connsiteY3" fmla="*/ 2574416 h 2732828"/>
                  <a:gd name="connsiteX4" fmla="*/ 2534900 w 2716600"/>
                  <a:gd name="connsiteY4" fmla="*/ 1396966 h 2732828"/>
                  <a:gd name="connsiteX5" fmla="*/ 2716600 w 2716600"/>
                  <a:gd name="connsiteY5" fmla="*/ 1396966 h 2732828"/>
                  <a:gd name="connsiteX6" fmla="*/ 1754328 w 2716600"/>
                  <a:gd name="connsiteY6" fmla="*/ 2678312 h 2732828"/>
                  <a:gd name="connsiteX7" fmla="*/ 1642180 w 2716600"/>
                  <a:gd name="connsiteY7" fmla="*/ 2706686 h 2732828"/>
                  <a:gd name="connsiteX8" fmla="*/ 1539764 w 2716600"/>
                  <a:gd name="connsiteY8" fmla="*/ 2722070 h 2732828"/>
                  <a:gd name="connsiteX9" fmla="*/ 2173836 w 2716600"/>
                  <a:gd name="connsiteY9" fmla="*/ 1396966 h 2732828"/>
                  <a:gd name="connsiteX10" fmla="*/ 2355540 w 2716600"/>
                  <a:gd name="connsiteY10" fmla="*/ 1396966 h 2732828"/>
                  <a:gd name="connsiteX11" fmla="*/ 1352328 w 2716600"/>
                  <a:gd name="connsiteY11" fmla="*/ 2732828 h 2732828"/>
                  <a:gd name="connsiteX12" fmla="*/ 1229556 w 2716600"/>
                  <a:gd name="connsiteY12" fmla="*/ 2726628 h 2732828"/>
                  <a:gd name="connsiteX13" fmla="*/ 1180860 w 2716600"/>
                  <a:gd name="connsiteY13" fmla="*/ 2719196 h 2732828"/>
                  <a:gd name="connsiteX14" fmla="*/ 1812768 w 2716600"/>
                  <a:gd name="connsiteY14" fmla="*/ 1396966 h 2732828"/>
                  <a:gd name="connsiteX15" fmla="*/ 1994476 w 2716600"/>
                  <a:gd name="connsiteY15" fmla="*/ 1396966 h 2732828"/>
                  <a:gd name="connsiteX16" fmla="*/ 1024772 w 2716600"/>
                  <a:gd name="connsiteY16" fmla="*/ 2688210 h 2732828"/>
                  <a:gd name="connsiteX17" fmla="*/ 961820 w 2716600"/>
                  <a:gd name="connsiteY17" fmla="*/ 2672024 h 2732828"/>
                  <a:gd name="connsiteX18" fmla="*/ 878200 w 2716600"/>
                  <a:gd name="connsiteY18" fmla="*/ 2641420 h 2732828"/>
                  <a:gd name="connsiteX19" fmla="*/ 1451704 w 2716600"/>
                  <a:gd name="connsiteY19" fmla="*/ 1396966 h 2732828"/>
                  <a:gd name="connsiteX20" fmla="*/ 1496756 w 2716600"/>
                  <a:gd name="connsiteY20" fmla="*/ 1396966 h 2732828"/>
                  <a:gd name="connsiteX21" fmla="*/ 1633412 w 2716600"/>
                  <a:gd name="connsiteY21" fmla="*/ 1396966 h 2732828"/>
                  <a:gd name="connsiteX22" fmla="*/ 743784 w 2716600"/>
                  <a:gd name="connsiteY22" fmla="*/ 2581580 h 2732828"/>
                  <a:gd name="connsiteX23" fmla="*/ 715808 w 2716600"/>
                  <a:gd name="connsiteY23" fmla="*/ 2568104 h 2732828"/>
                  <a:gd name="connsiteX24" fmla="*/ 617192 w 2716600"/>
                  <a:gd name="connsiteY24" fmla="*/ 2508192 h 2732828"/>
                  <a:gd name="connsiteX25" fmla="*/ 1332872 w 2716600"/>
                  <a:gd name="connsiteY25" fmla="*/ 1074412 h 2732828"/>
                  <a:gd name="connsiteX26" fmla="*/ 1332872 w 2716600"/>
                  <a:gd name="connsiteY26" fmla="*/ 1316368 h 2732828"/>
                  <a:gd name="connsiteX27" fmla="*/ 501352 w 2716600"/>
                  <a:gd name="connsiteY27" fmla="*/ 2423606 h 2732828"/>
                  <a:gd name="connsiteX28" fmla="*/ 497044 w 2716600"/>
                  <a:gd name="connsiteY28" fmla="*/ 2420386 h 2732828"/>
                  <a:gd name="connsiteX29" fmla="*/ 399604 w 2716600"/>
                  <a:gd name="connsiteY29" fmla="*/ 2331826 h 2732828"/>
                  <a:gd name="connsiteX30" fmla="*/ 393564 w 2716600"/>
                  <a:gd name="connsiteY30" fmla="*/ 2325180 h 2732828"/>
                  <a:gd name="connsiteX31" fmla="*/ 1332872 w 2716600"/>
                  <a:gd name="connsiteY31" fmla="*/ 593628 h 2732828"/>
                  <a:gd name="connsiteX32" fmla="*/ 1332872 w 2716600"/>
                  <a:gd name="connsiteY32" fmla="*/ 835582 h 2732828"/>
                  <a:gd name="connsiteX33" fmla="*/ 296748 w 2716600"/>
                  <a:gd name="connsiteY33" fmla="*/ 2215268 h 2732828"/>
                  <a:gd name="connsiteX34" fmla="*/ 232052 w 2716600"/>
                  <a:gd name="connsiteY34" fmla="*/ 2128754 h 2732828"/>
                  <a:gd name="connsiteX35" fmla="*/ 208780 w 2716600"/>
                  <a:gd name="connsiteY35" fmla="*/ 2090448 h 2732828"/>
                  <a:gd name="connsiteX36" fmla="*/ 785296 w 2716600"/>
                  <a:gd name="connsiteY36" fmla="*/ 122362 h 2732828"/>
                  <a:gd name="connsiteX37" fmla="*/ 16124 w 2716600"/>
                  <a:gd name="connsiteY37" fmla="*/ 1146576 h 2732828"/>
                  <a:gd name="connsiteX38" fmla="*/ 24700 w 2716600"/>
                  <a:gd name="connsiteY38" fmla="*/ 1089446 h 2732828"/>
                  <a:gd name="connsiteX39" fmla="*/ 694964 w 2716600"/>
                  <a:gd name="connsiteY39" fmla="*/ 167688 h 2732828"/>
                  <a:gd name="connsiteX40" fmla="*/ 1332872 w 2716600"/>
                  <a:gd name="connsiteY40" fmla="*/ 112838 h 2732828"/>
                  <a:gd name="connsiteX41" fmla="*/ 1332872 w 2716600"/>
                  <a:gd name="connsiteY41" fmla="*/ 354794 h 2732828"/>
                  <a:gd name="connsiteX42" fmla="*/ 132956 w 2716600"/>
                  <a:gd name="connsiteY42" fmla="*/ 1952584 h 2732828"/>
                  <a:gd name="connsiteX43" fmla="*/ 105544 w 2716600"/>
                  <a:gd name="connsiteY43" fmla="*/ 1895680 h 2732828"/>
                  <a:gd name="connsiteX44" fmla="*/ 68988 w 2716600"/>
                  <a:gd name="connsiteY44" fmla="*/ 1795804 h 2732828"/>
                  <a:gd name="connsiteX45" fmla="*/ 1238248 w 2716600"/>
                  <a:gd name="connsiteY45" fmla="*/ 0 h 2732828"/>
                  <a:gd name="connsiteX46" fmla="*/ 22628 w 2716600"/>
                  <a:gd name="connsiteY46" fmla="*/ 1618704 h 2732828"/>
                  <a:gd name="connsiteX47" fmla="*/ 4796 w 2716600"/>
                  <a:gd name="connsiteY47" fmla="*/ 1501878 h 2732828"/>
                  <a:gd name="connsiteX48" fmla="*/ 0 w 2716600"/>
                  <a:gd name="connsiteY48" fmla="*/ 1406878 h 2732828"/>
                  <a:gd name="connsiteX49" fmla="*/ 1030124 w 2716600"/>
                  <a:gd name="connsiteY49" fmla="*/ 35182 h 2732828"/>
                  <a:gd name="connsiteX50" fmla="*/ 1062824 w 2716600"/>
                  <a:gd name="connsiteY50" fmla="*/ 26114 h 2732828"/>
                  <a:gd name="connsiteX51" fmla="*/ 1195804 w 2716600"/>
                  <a:gd name="connsiteY51" fmla="*/ 3060 h 273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2716600" h="2732828">
                    <a:moveTo>
                      <a:pt x="2709504" y="1645244"/>
                    </a:moveTo>
                    <a:lnTo>
                      <a:pt x="2705704" y="1667294"/>
                    </a:lnTo>
                    <a:cubicBezTo>
                      <a:pt x="2617708" y="2059874"/>
                      <a:pt x="2360528" y="2388422"/>
                      <a:pt x="2014648" y="2573024"/>
                    </a:cubicBezTo>
                    <a:lnTo>
                      <a:pt x="2011712" y="2574416"/>
                    </a:lnTo>
                    <a:close/>
                    <a:moveTo>
                      <a:pt x="2534900" y="1396966"/>
                    </a:moveTo>
                    <a:lnTo>
                      <a:pt x="2716600" y="1396966"/>
                    </a:lnTo>
                    <a:lnTo>
                      <a:pt x="1754328" y="2678312"/>
                    </a:lnTo>
                    <a:lnTo>
                      <a:pt x="1642180" y="2706686"/>
                    </a:lnTo>
                    <a:lnTo>
                      <a:pt x="1539764" y="2722070"/>
                    </a:lnTo>
                    <a:close/>
                    <a:moveTo>
                      <a:pt x="2173836" y="1396966"/>
                    </a:moveTo>
                    <a:lnTo>
                      <a:pt x="2355540" y="1396966"/>
                    </a:lnTo>
                    <a:lnTo>
                      <a:pt x="1352328" y="2732828"/>
                    </a:lnTo>
                    <a:lnTo>
                      <a:pt x="1229556" y="2726628"/>
                    </a:lnTo>
                    <a:lnTo>
                      <a:pt x="1180860" y="2719196"/>
                    </a:lnTo>
                    <a:close/>
                    <a:moveTo>
                      <a:pt x="1812768" y="1396966"/>
                    </a:moveTo>
                    <a:lnTo>
                      <a:pt x="1994476" y="1396966"/>
                    </a:lnTo>
                    <a:lnTo>
                      <a:pt x="1024772" y="2688210"/>
                    </a:lnTo>
                    <a:lnTo>
                      <a:pt x="961820" y="2672024"/>
                    </a:lnTo>
                    <a:lnTo>
                      <a:pt x="878200" y="2641420"/>
                    </a:lnTo>
                    <a:close/>
                    <a:moveTo>
                      <a:pt x="1451704" y="1396966"/>
                    </a:moveTo>
                    <a:lnTo>
                      <a:pt x="1496756" y="1396966"/>
                    </a:lnTo>
                    <a:lnTo>
                      <a:pt x="1633412" y="1396966"/>
                    </a:lnTo>
                    <a:lnTo>
                      <a:pt x="743784" y="2581580"/>
                    </a:lnTo>
                    <a:lnTo>
                      <a:pt x="715808" y="2568104"/>
                    </a:lnTo>
                    <a:lnTo>
                      <a:pt x="617192" y="2508192"/>
                    </a:lnTo>
                    <a:close/>
                    <a:moveTo>
                      <a:pt x="1332872" y="1074412"/>
                    </a:moveTo>
                    <a:lnTo>
                      <a:pt x="1332872" y="1316368"/>
                    </a:lnTo>
                    <a:lnTo>
                      <a:pt x="501352" y="2423606"/>
                    </a:lnTo>
                    <a:lnTo>
                      <a:pt x="497044" y="2420386"/>
                    </a:lnTo>
                    <a:cubicBezTo>
                      <a:pt x="463160" y="2392422"/>
                      <a:pt x="430644" y="2362864"/>
                      <a:pt x="399604" y="2331826"/>
                    </a:cubicBezTo>
                    <a:lnTo>
                      <a:pt x="393564" y="2325180"/>
                    </a:lnTo>
                    <a:close/>
                    <a:moveTo>
                      <a:pt x="1332872" y="593628"/>
                    </a:moveTo>
                    <a:lnTo>
                      <a:pt x="1332872" y="835582"/>
                    </a:lnTo>
                    <a:lnTo>
                      <a:pt x="296748" y="2215268"/>
                    </a:lnTo>
                    <a:lnTo>
                      <a:pt x="232052" y="2128754"/>
                    </a:lnTo>
                    <a:lnTo>
                      <a:pt x="208780" y="2090448"/>
                    </a:lnTo>
                    <a:close/>
                    <a:moveTo>
                      <a:pt x="785296" y="122362"/>
                    </a:moveTo>
                    <a:lnTo>
                      <a:pt x="16124" y="1146576"/>
                    </a:lnTo>
                    <a:lnTo>
                      <a:pt x="24700" y="1089446"/>
                    </a:lnTo>
                    <a:cubicBezTo>
                      <a:pt x="104348" y="693640"/>
                      <a:pt x="354352" y="359610"/>
                      <a:pt x="694964" y="167688"/>
                    </a:cubicBezTo>
                    <a:close/>
                    <a:moveTo>
                      <a:pt x="1332872" y="112838"/>
                    </a:moveTo>
                    <a:lnTo>
                      <a:pt x="1332872" y="354794"/>
                    </a:lnTo>
                    <a:lnTo>
                      <a:pt x="132956" y="1952584"/>
                    </a:lnTo>
                    <a:lnTo>
                      <a:pt x="105544" y="1895680"/>
                    </a:lnTo>
                    <a:lnTo>
                      <a:pt x="68988" y="1795804"/>
                    </a:lnTo>
                    <a:close/>
                    <a:moveTo>
                      <a:pt x="1238248" y="0"/>
                    </a:moveTo>
                    <a:lnTo>
                      <a:pt x="22628" y="1618704"/>
                    </a:lnTo>
                    <a:lnTo>
                      <a:pt x="4796" y="1501878"/>
                    </a:lnTo>
                    <a:lnTo>
                      <a:pt x="0" y="1406878"/>
                    </a:lnTo>
                    <a:lnTo>
                      <a:pt x="1030124" y="35182"/>
                    </a:lnTo>
                    <a:lnTo>
                      <a:pt x="1062824" y="26114"/>
                    </a:lnTo>
                    <a:cubicBezTo>
                      <a:pt x="1106396" y="16306"/>
                      <a:pt x="1150760" y="8586"/>
                      <a:pt x="1195804" y="30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자유형: 도형 51">
                <a:extLst>
                  <a:ext uri="{FF2B5EF4-FFF2-40B4-BE49-F238E27FC236}">
                    <a16:creationId xmlns:a16="http://schemas.microsoft.com/office/drawing/2014/main" id="{0D84991B-984B-4188-B2C7-3D6C5A45BA61}"/>
                  </a:ext>
                </a:extLst>
              </p:cNvPr>
              <p:cNvSpPr/>
              <p:nvPr/>
            </p:nvSpPr>
            <p:spPr>
              <a:xfrm>
                <a:off x="11286890" y="151931"/>
                <a:ext cx="123973" cy="272048"/>
              </a:xfrm>
              <a:custGeom>
                <a:avLst/>
                <a:gdLst>
                  <a:gd name="connsiteX0" fmla="*/ 0 w 517812"/>
                  <a:gd name="connsiteY0" fmla="*/ 0 h 1136296"/>
                  <a:gd name="connsiteX1" fmla="*/ 517812 w 517812"/>
                  <a:gd name="connsiteY1" fmla="*/ 155544 h 1136296"/>
                  <a:gd name="connsiteX2" fmla="*/ 0 w 517812"/>
                  <a:gd name="connsiteY2" fmla="*/ 1136296 h 113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17812" h="1136296">
                    <a:moveTo>
                      <a:pt x="0" y="0"/>
                    </a:moveTo>
                    <a:cubicBezTo>
                      <a:pt x="186672" y="15340"/>
                      <a:pt x="362492" y="68492"/>
                      <a:pt x="517812" y="155544"/>
                    </a:cubicBezTo>
                    <a:lnTo>
                      <a:pt x="0" y="113629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5E4FD91-0C4C-05A6-E39C-98B144C1ACE5}"/>
              </a:ext>
            </a:extLst>
          </p:cNvPr>
          <p:cNvSpPr/>
          <p:nvPr/>
        </p:nvSpPr>
        <p:spPr>
          <a:xfrm>
            <a:off x="246062" y="1403257"/>
            <a:ext cx="11767598" cy="5272136"/>
          </a:xfrm>
          <a:prstGeom prst="rect">
            <a:avLst/>
          </a:prstGeom>
          <a:noFill/>
          <a:ln>
            <a:solidFill>
              <a:schemeClr val="accent5">
                <a:lumMod val="40000"/>
                <a:lumOff val="60000"/>
              </a:schemeClr>
            </a:solidFill>
          </a:ln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0BCF79D-479B-04C6-1AF5-407F977723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09" y="1575744"/>
            <a:ext cx="5697091" cy="253905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A1DF775-C485-ACF7-1B65-E07A7317B0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09" y="4114799"/>
            <a:ext cx="11478563" cy="239596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BCB4FA3-BA39-BA21-3339-B79482BEA9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30431"/>
            <a:ext cx="5697091" cy="248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8794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>
            <a:extLst>
              <a:ext uri="{FF2B5EF4-FFF2-40B4-BE49-F238E27FC236}">
                <a16:creationId xmlns:a16="http://schemas.microsoft.com/office/drawing/2014/main" id="{CCA9DC55-1E7F-4127-8599-457648CF22A8}"/>
              </a:ext>
            </a:extLst>
          </p:cNvPr>
          <p:cNvGrpSpPr/>
          <p:nvPr/>
        </p:nvGrpSpPr>
        <p:grpSpPr>
          <a:xfrm rot="4459549">
            <a:off x="9902593" y="-724665"/>
            <a:ext cx="2214256" cy="2157464"/>
            <a:chOff x="39244492" y="22943508"/>
            <a:chExt cx="2984879" cy="2908322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59437021-56DD-40D6-B51F-D721F87AE600}"/>
                </a:ext>
              </a:extLst>
            </p:cNvPr>
            <p:cNvSpPr/>
            <p:nvPr/>
          </p:nvSpPr>
          <p:spPr>
            <a:xfrm>
              <a:off x="40724023" y="23018009"/>
              <a:ext cx="1505348" cy="1329339"/>
            </a:xfrm>
            <a:custGeom>
              <a:avLst/>
              <a:gdLst>
                <a:gd name="connsiteX0" fmla="*/ 519068 w 1113310"/>
                <a:gd name="connsiteY0" fmla="*/ 0 h 983139"/>
                <a:gd name="connsiteX1" fmla="*/ 1113310 w 1113310"/>
                <a:gd name="connsiteY1" fmla="*/ 983139 h 983139"/>
                <a:gd name="connsiteX2" fmla="*/ 0 w 1113310"/>
                <a:gd name="connsiteY2" fmla="*/ 983139 h 983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3310" h="983139">
                  <a:moveTo>
                    <a:pt x="519068" y="0"/>
                  </a:moveTo>
                  <a:cubicBezTo>
                    <a:pt x="846026" y="216213"/>
                    <a:pt x="1071514" y="572110"/>
                    <a:pt x="1113310" y="983139"/>
                  </a:cubicBezTo>
                  <a:lnTo>
                    <a:pt x="0" y="98313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773EA9C9-1BEF-4C04-A331-754E92B9BEA4}"/>
                </a:ext>
              </a:extLst>
            </p:cNvPr>
            <p:cNvSpPr/>
            <p:nvPr/>
          </p:nvSpPr>
          <p:spPr>
            <a:xfrm>
              <a:off x="39244492" y="23119002"/>
              <a:ext cx="2716600" cy="2732828"/>
            </a:xfrm>
            <a:custGeom>
              <a:avLst/>
              <a:gdLst>
                <a:gd name="connsiteX0" fmla="*/ 2709504 w 2716600"/>
                <a:gd name="connsiteY0" fmla="*/ 1645244 h 2732828"/>
                <a:gd name="connsiteX1" fmla="*/ 2705704 w 2716600"/>
                <a:gd name="connsiteY1" fmla="*/ 1667294 h 2732828"/>
                <a:gd name="connsiteX2" fmla="*/ 2014648 w 2716600"/>
                <a:gd name="connsiteY2" fmla="*/ 2573024 h 2732828"/>
                <a:gd name="connsiteX3" fmla="*/ 2011712 w 2716600"/>
                <a:gd name="connsiteY3" fmla="*/ 2574416 h 2732828"/>
                <a:gd name="connsiteX4" fmla="*/ 2534900 w 2716600"/>
                <a:gd name="connsiteY4" fmla="*/ 1396966 h 2732828"/>
                <a:gd name="connsiteX5" fmla="*/ 2716600 w 2716600"/>
                <a:gd name="connsiteY5" fmla="*/ 1396966 h 2732828"/>
                <a:gd name="connsiteX6" fmla="*/ 1754328 w 2716600"/>
                <a:gd name="connsiteY6" fmla="*/ 2678312 h 2732828"/>
                <a:gd name="connsiteX7" fmla="*/ 1642180 w 2716600"/>
                <a:gd name="connsiteY7" fmla="*/ 2706686 h 2732828"/>
                <a:gd name="connsiteX8" fmla="*/ 1539764 w 2716600"/>
                <a:gd name="connsiteY8" fmla="*/ 2722070 h 2732828"/>
                <a:gd name="connsiteX9" fmla="*/ 2173836 w 2716600"/>
                <a:gd name="connsiteY9" fmla="*/ 1396966 h 2732828"/>
                <a:gd name="connsiteX10" fmla="*/ 2355540 w 2716600"/>
                <a:gd name="connsiteY10" fmla="*/ 1396966 h 2732828"/>
                <a:gd name="connsiteX11" fmla="*/ 1352328 w 2716600"/>
                <a:gd name="connsiteY11" fmla="*/ 2732828 h 2732828"/>
                <a:gd name="connsiteX12" fmla="*/ 1229556 w 2716600"/>
                <a:gd name="connsiteY12" fmla="*/ 2726628 h 2732828"/>
                <a:gd name="connsiteX13" fmla="*/ 1180860 w 2716600"/>
                <a:gd name="connsiteY13" fmla="*/ 2719196 h 2732828"/>
                <a:gd name="connsiteX14" fmla="*/ 1812768 w 2716600"/>
                <a:gd name="connsiteY14" fmla="*/ 1396966 h 2732828"/>
                <a:gd name="connsiteX15" fmla="*/ 1994476 w 2716600"/>
                <a:gd name="connsiteY15" fmla="*/ 1396966 h 2732828"/>
                <a:gd name="connsiteX16" fmla="*/ 1024772 w 2716600"/>
                <a:gd name="connsiteY16" fmla="*/ 2688210 h 2732828"/>
                <a:gd name="connsiteX17" fmla="*/ 961820 w 2716600"/>
                <a:gd name="connsiteY17" fmla="*/ 2672024 h 2732828"/>
                <a:gd name="connsiteX18" fmla="*/ 878200 w 2716600"/>
                <a:gd name="connsiteY18" fmla="*/ 2641420 h 2732828"/>
                <a:gd name="connsiteX19" fmla="*/ 1451704 w 2716600"/>
                <a:gd name="connsiteY19" fmla="*/ 1396966 h 2732828"/>
                <a:gd name="connsiteX20" fmla="*/ 1496756 w 2716600"/>
                <a:gd name="connsiteY20" fmla="*/ 1396966 h 2732828"/>
                <a:gd name="connsiteX21" fmla="*/ 1633412 w 2716600"/>
                <a:gd name="connsiteY21" fmla="*/ 1396966 h 2732828"/>
                <a:gd name="connsiteX22" fmla="*/ 743784 w 2716600"/>
                <a:gd name="connsiteY22" fmla="*/ 2581580 h 2732828"/>
                <a:gd name="connsiteX23" fmla="*/ 715808 w 2716600"/>
                <a:gd name="connsiteY23" fmla="*/ 2568104 h 2732828"/>
                <a:gd name="connsiteX24" fmla="*/ 617192 w 2716600"/>
                <a:gd name="connsiteY24" fmla="*/ 2508192 h 2732828"/>
                <a:gd name="connsiteX25" fmla="*/ 1332872 w 2716600"/>
                <a:gd name="connsiteY25" fmla="*/ 1074412 h 2732828"/>
                <a:gd name="connsiteX26" fmla="*/ 1332872 w 2716600"/>
                <a:gd name="connsiteY26" fmla="*/ 1316368 h 2732828"/>
                <a:gd name="connsiteX27" fmla="*/ 501352 w 2716600"/>
                <a:gd name="connsiteY27" fmla="*/ 2423606 h 2732828"/>
                <a:gd name="connsiteX28" fmla="*/ 497044 w 2716600"/>
                <a:gd name="connsiteY28" fmla="*/ 2420386 h 2732828"/>
                <a:gd name="connsiteX29" fmla="*/ 399604 w 2716600"/>
                <a:gd name="connsiteY29" fmla="*/ 2331826 h 2732828"/>
                <a:gd name="connsiteX30" fmla="*/ 393564 w 2716600"/>
                <a:gd name="connsiteY30" fmla="*/ 2325180 h 2732828"/>
                <a:gd name="connsiteX31" fmla="*/ 1332872 w 2716600"/>
                <a:gd name="connsiteY31" fmla="*/ 593628 h 2732828"/>
                <a:gd name="connsiteX32" fmla="*/ 1332872 w 2716600"/>
                <a:gd name="connsiteY32" fmla="*/ 835582 h 2732828"/>
                <a:gd name="connsiteX33" fmla="*/ 296748 w 2716600"/>
                <a:gd name="connsiteY33" fmla="*/ 2215268 h 2732828"/>
                <a:gd name="connsiteX34" fmla="*/ 232052 w 2716600"/>
                <a:gd name="connsiteY34" fmla="*/ 2128754 h 2732828"/>
                <a:gd name="connsiteX35" fmla="*/ 208780 w 2716600"/>
                <a:gd name="connsiteY35" fmla="*/ 2090448 h 2732828"/>
                <a:gd name="connsiteX36" fmla="*/ 785296 w 2716600"/>
                <a:gd name="connsiteY36" fmla="*/ 122362 h 2732828"/>
                <a:gd name="connsiteX37" fmla="*/ 16124 w 2716600"/>
                <a:gd name="connsiteY37" fmla="*/ 1146576 h 2732828"/>
                <a:gd name="connsiteX38" fmla="*/ 24700 w 2716600"/>
                <a:gd name="connsiteY38" fmla="*/ 1089446 h 2732828"/>
                <a:gd name="connsiteX39" fmla="*/ 694964 w 2716600"/>
                <a:gd name="connsiteY39" fmla="*/ 167688 h 2732828"/>
                <a:gd name="connsiteX40" fmla="*/ 1332872 w 2716600"/>
                <a:gd name="connsiteY40" fmla="*/ 112838 h 2732828"/>
                <a:gd name="connsiteX41" fmla="*/ 1332872 w 2716600"/>
                <a:gd name="connsiteY41" fmla="*/ 354794 h 2732828"/>
                <a:gd name="connsiteX42" fmla="*/ 132956 w 2716600"/>
                <a:gd name="connsiteY42" fmla="*/ 1952584 h 2732828"/>
                <a:gd name="connsiteX43" fmla="*/ 105544 w 2716600"/>
                <a:gd name="connsiteY43" fmla="*/ 1895680 h 2732828"/>
                <a:gd name="connsiteX44" fmla="*/ 68988 w 2716600"/>
                <a:gd name="connsiteY44" fmla="*/ 1795804 h 2732828"/>
                <a:gd name="connsiteX45" fmla="*/ 1238248 w 2716600"/>
                <a:gd name="connsiteY45" fmla="*/ 0 h 2732828"/>
                <a:gd name="connsiteX46" fmla="*/ 22628 w 2716600"/>
                <a:gd name="connsiteY46" fmla="*/ 1618704 h 2732828"/>
                <a:gd name="connsiteX47" fmla="*/ 4796 w 2716600"/>
                <a:gd name="connsiteY47" fmla="*/ 1501878 h 2732828"/>
                <a:gd name="connsiteX48" fmla="*/ 0 w 2716600"/>
                <a:gd name="connsiteY48" fmla="*/ 1406878 h 2732828"/>
                <a:gd name="connsiteX49" fmla="*/ 1030124 w 2716600"/>
                <a:gd name="connsiteY49" fmla="*/ 35182 h 2732828"/>
                <a:gd name="connsiteX50" fmla="*/ 1062824 w 2716600"/>
                <a:gd name="connsiteY50" fmla="*/ 26114 h 2732828"/>
                <a:gd name="connsiteX51" fmla="*/ 1195804 w 2716600"/>
                <a:gd name="connsiteY51" fmla="*/ 3060 h 273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716600" h="2732828">
                  <a:moveTo>
                    <a:pt x="2709504" y="1645244"/>
                  </a:moveTo>
                  <a:lnTo>
                    <a:pt x="2705704" y="1667294"/>
                  </a:lnTo>
                  <a:cubicBezTo>
                    <a:pt x="2617708" y="2059874"/>
                    <a:pt x="2360528" y="2388422"/>
                    <a:pt x="2014648" y="2573024"/>
                  </a:cubicBezTo>
                  <a:lnTo>
                    <a:pt x="2011712" y="2574416"/>
                  </a:lnTo>
                  <a:close/>
                  <a:moveTo>
                    <a:pt x="2534900" y="1396966"/>
                  </a:moveTo>
                  <a:lnTo>
                    <a:pt x="2716600" y="1396966"/>
                  </a:lnTo>
                  <a:lnTo>
                    <a:pt x="1754328" y="2678312"/>
                  </a:lnTo>
                  <a:lnTo>
                    <a:pt x="1642180" y="2706686"/>
                  </a:lnTo>
                  <a:lnTo>
                    <a:pt x="1539764" y="2722070"/>
                  </a:lnTo>
                  <a:close/>
                  <a:moveTo>
                    <a:pt x="2173836" y="1396966"/>
                  </a:moveTo>
                  <a:lnTo>
                    <a:pt x="2355540" y="1396966"/>
                  </a:lnTo>
                  <a:lnTo>
                    <a:pt x="1352328" y="2732828"/>
                  </a:lnTo>
                  <a:lnTo>
                    <a:pt x="1229556" y="2726628"/>
                  </a:lnTo>
                  <a:lnTo>
                    <a:pt x="1180860" y="2719196"/>
                  </a:lnTo>
                  <a:close/>
                  <a:moveTo>
                    <a:pt x="1812768" y="1396966"/>
                  </a:moveTo>
                  <a:lnTo>
                    <a:pt x="1994476" y="1396966"/>
                  </a:lnTo>
                  <a:lnTo>
                    <a:pt x="1024772" y="2688210"/>
                  </a:lnTo>
                  <a:lnTo>
                    <a:pt x="961820" y="2672024"/>
                  </a:lnTo>
                  <a:lnTo>
                    <a:pt x="878200" y="2641420"/>
                  </a:lnTo>
                  <a:close/>
                  <a:moveTo>
                    <a:pt x="1451704" y="1396966"/>
                  </a:moveTo>
                  <a:lnTo>
                    <a:pt x="1496756" y="1396966"/>
                  </a:lnTo>
                  <a:lnTo>
                    <a:pt x="1633412" y="1396966"/>
                  </a:lnTo>
                  <a:lnTo>
                    <a:pt x="743784" y="2581580"/>
                  </a:lnTo>
                  <a:lnTo>
                    <a:pt x="715808" y="2568104"/>
                  </a:lnTo>
                  <a:lnTo>
                    <a:pt x="617192" y="2508192"/>
                  </a:lnTo>
                  <a:close/>
                  <a:moveTo>
                    <a:pt x="1332872" y="1074412"/>
                  </a:moveTo>
                  <a:lnTo>
                    <a:pt x="1332872" y="1316368"/>
                  </a:lnTo>
                  <a:lnTo>
                    <a:pt x="501352" y="2423606"/>
                  </a:lnTo>
                  <a:lnTo>
                    <a:pt x="497044" y="2420386"/>
                  </a:lnTo>
                  <a:cubicBezTo>
                    <a:pt x="463160" y="2392422"/>
                    <a:pt x="430644" y="2362864"/>
                    <a:pt x="399604" y="2331826"/>
                  </a:cubicBezTo>
                  <a:lnTo>
                    <a:pt x="393564" y="2325180"/>
                  </a:lnTo>
                  <a:close/>
                  <a:moveTo>
                    <a:pt x="1332872" y="593628"/>
                  </a:moveTo>
                  <a:lnTo>
                    <a:pt x="1332872" y="835582"/>
                  </a:lnTo>
                  <a:lnTo>
                    <a:pt x="296748" y="2215268"/>
                  </a:lnTo>
                  <a:lnTo>
                    <a:pt x="232052" y="2128754"/>
                  </a:lnTo>
                  <a:lnTo>
                    <a:pt x="208780" y="2090448"/>
                  </a:lnTo>
                  <a:close/>
                  <a:moveTo>
                    <a:pt x="785296" y="122362"/>
                  </a:moveTo>
                  <a:lnTo>
                    <a:pt x="16124" y="1146576"/>
                  </a:lnTo>
                  <a:lnTo>
                    <a:pt x="24700" y="1089446"/>
                  </a:lnTo>
                  <a:cubicBezTo>
                    <a:pt x="104348" y="693640"/>
                    <a:pt x="354352" y="359610"/>
                    <a:pt x="694964" y="167688"/>
                  </a:cubicBezTo>
                  <a:close/>
                  <a:moveTo>
                    <a:pt x="1332872" y="112838"/>
                  </a:moveTo>
                  <a:lnTo>
                    <a:pt x="1332872" y="354794"/>
                  </a:lnTo>
                  <a:lnTo>
                    <a:pt x="132956" y="1952584"/>
                  </a:lnTo>
                  <a:lnTo>
                    <a:pt x="105544" y="1895680"/>
                  </a:lnTo>
                  <a:lnTo>
                    <a:pt x="68988" y="1795804"/>
                  </a:lnTo>
                  <a:close/>
                  <a:moveTo>
                    <a:pt x="1238248" y="0"/>
                  </a:moveTo>
                  <a:lnTo>
                    <a:pt x="22628" y="1618704"/>
                  </a:lnTo>
                  <a:lnTo>
                    <a:pt x="4796" y="1501878"/>
                  </a:lnTo>
                  <a:lnTo>
                    <a:pt x="0" y="1406878"/>
                  </a:lnTo>
                  <a:lnTo>
                    <a:pt x="1030124" y="35182"/>
                  </a:lnTo>
                  <a:lnTo>
                    <a:pt x="1062824" y="26114"/>
                  </a:lnTo>
                  <a:cubicBezTo>
                    <a:pt x="1106396" y="16306"/>
                    <a:pt x="1150760" y="8586"/>
                    <a:pt x="1195804" y="306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91A2BA38-966C-4DA2-A82E-1CE82D562763}"/>
                </a:ext>
              </a:extLst>
            </p:cNvPr>
            <p:cNvSpPr/>
            <p:nvPr/>
          </p:nvSpPr>
          <p:spPr>
            <a:xfrm>
              <a:off x="40694537" y="22943508"/>
              <a:ext cx="517812" cy="1136296"/>
            </a:xfrm>
            <a:custGeom>
              <a:avLst/>
              <a:gdLst>
                <a:gd name="connsiteX0" fmla="*/ 0 w 517812"/>
                <a:gd name="connsiteY0" fmla="*/ 0 h 1136296"/>
                <a:gd name="connsiteX1" fmla="*/ 517812 w 517812"/>
                <a:gd name="connsiteY1" fmla="*/ 155544 h 1136296"/>
                <a:gd name="connsiteX2" fmla="*/ 0 w 517812"/>
                <a:gd name="connsiteY2" fmla="*/ 1136296 h 1136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7812" h="1136296">
                  <a:moveTo>
                    <a:pt x="0" y="0"/>
                  </a:moveTo>
                  <a:cubicBezTo>
                    <a:pt x="186672" y="15340"/>
                    <a:pt x="362492" y="68492"/>
                    <a:pt x="517812" y="155544"/>
                  </a:cubicBezTo>
                  <a:lnTo>
                    <a:pt x="0" y="1136296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EF51989-1062-4B2E-A08A-63DA7324A8B5}"/>
              </a:ext>
            </a:extLst>
          </p:cNvPr>
          <p:cNvGrpSpPr/>
          <p:nvPr/>
        </p:nvGrpSpPr>
        <p:grpSpPr>
          <a:xfrm>
            <a:off x="0" y="176547"/>
            <a:ext cx="3481146" cy="1062081"/>
            <a:chOff x="0" y="430709"/>
            <a:chExt cx="3481146" cy="1062081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B4CD3C8-DBF9-4B05-A8D6-7D9B57C24657}"/>
                </a:ext>
              </a:extLst>
            </p:cNvPr>
            <p:cNvSpPr txBox="1"/>
            <p:nvPr/>
          </p:nvSpPr>
          <p:spPr>
            <a:xfrm>
              <a:off x="984805" y="430709"/>
              <a:ext cx="2496341" cy="607071"/>
            </a:xfrm>
            <a:prstGeom prst="rect">
              <a:avLst/>
            </a:prstGeom>
            <a:noFill/>
          </p:spPr>
          <p:txBody>
            <a:bodyPr wrap="square" lIns="72000" tIns="72000" rIns="72000" bIns="72000">
              <a:spAutoFit/>
            </a:bodyPr>
            <a:lstStyle/>
            <a:p>
              <a:r>
                <a:rPr lang="ko-KR" altLang="en-US" sz="3000" b="1" spc="-15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C88C0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탐색적 시각화</a:t>
              </a:r>
              <a:endParaRPr lang="ko-KR" altLang="en-US" sz="30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C88C0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72DA8FD-847B-45E7-BCFB-A4D236CF55B3}"/>
                </a:ext>
              </a:extLst>
            </p:cNvPr>
            <p:cNvSpPr/>
            <p:nvPr/>
          </p:nvSpPr>
          <p:spPr>
            <a:xfrm>
              <a:off x="0" y="436770"/>
              <a:ext cx="976745" cy="1056020"/>
            </a:xfrm>
            <a:prstGeom prst="rect">
              <a:avLst/>
            </a:prstGeom>
            <a:solidFill>
              <a:srgbClr val="4C88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6DF99278-EE94-40A9-85AE-5628C5E39777}"/>
                </a:ext>
              </a:extLst>
            </p:cNvPr>
            <p:cNvGrpSpPr/>
            <p:nvPr/>
          </p:nvGrpSpPr>
          <p:grpSpPr>
            <a:xfrm>
              <a:off x="144275" y="601398"/>
              <a:ext cx="714630" cy="696301"/>
              <a:chOff x="10939725" y="151931"/>
              <a:chExt cx="714630" cy="696301"/>
            </a:xfrm>
          </p:grpSpPr>
          <p:sp>
            <p:nvSpPr>
              <p:cNvPr id="50" name="자유형: 도형 49">
                <a:extLst>
                  <a:ext uri="{FF2B5EF4-FFF2-40B4-BE49-F238E27FC236}">
                    <a16:creationId xmlns:a16="http://schemas.microsoft.com/office/drawing/2014/main" id="{DF6F584A-E878-4FC4-A57B-45DEB7DF84AD}"/>
                  </a:ext>
                </a:extLst>
              </p:cNvPr>
              <p:cNvSpPr/>
              <p:nvPr/>
            </p:nvSpPr>
            <p:spPr>
              <a:xfrm>
                <a:off x="11293949" y="169768"/>
                <a:ext cx="360406" cy="318266"/>
              </a:xfrm>
              <a:custGeom>
                <a:avLst/>
                <a:gdLst>
                  <a:gd name="connsiteX0" fmla="*/ 519068 w 1113310"/>
                  <a:gd name="connsiteY0" fmla="*/ 0 h 983139"/>
                  <a:gd name="connsiteX1" fmla="*/ 1113310 w 1113310"/>
                  <a:gd name="connsiteY1" fmla="*/ 983139 h 983139"/>
                  <a:gd name="connsiteX2" fmla="*/ 0 w 1113310"/>
                  <a:gd name="connsiteY2" fmla="*/ 983139 h 983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3310" h="983139">
                    <a:moveTo>
                      <a:pt x="519068" y="0"/>
                    </a:moveTo>
                    <a:cubicBezTo>
                      <a:pt x="846026" y="216213"/>
                      <a:pt x="1071514" y="572110"/>
                      <a:pt x="1113310" y="983139"/>
                    </a:cubicBezTo>
                    <a:lnTo>
                      <a:pt x="0" y="983139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자유형: 도형 50">
                <a:extLst>
                  <a:ext uri="{FF2B5EF4-FFF2-40B4-BE49-F238E27FC236}">
                    <a16:creationId xmlns:a16="http://schemas.microsoft.com/office/drawing/2014/main" id="{BD5C9E99-497C-48E5-9CA5-E9A1B39C5A64}"/>
                  </a:ext>
                </a:extLst>
              </p:cNvPr>
              <p:cNvSpPr/>
              <p:nvPr/>
            </p:nvSpPr>
            <p:spPr>
              <a:xfrm>
                <a:off x="10939725" y="193947"/>
                <a:ext cx="650400" cy="654285"/>
              </a:xfrm>
              <a:custGeom>
                <a:avLst/>
                <a:gdLst>
                  <a:gd name="connsiteX0" fmla="*/ 2709504 w 2716600"/>
                  <a:gd name="connsiteY0" fmla="*/ 1645244 h 2732828"/>
                  <a:gd name="connsiteX1" fmla="*/ 2705704 w 2716600"/>
                  <a:gd name="connsiteY1" fmla="*/ 1667294 h 2732828"/>
                  <a:gd name="connsiteX2" fmla="*/ 2014648 w 2716600"/>
                  <a:gd name="connsiteY2" fmla="*/ 2573024 h 2732828"/>
                  <a:gd name="connsiteX3" fmla="*/ 2011712 w 2716600"/>
                  <a:gd name="connsiteY3" fmla="*/ 2574416 h 2732828"/>
                  <a:gd name="connsiteX4" fmla="*/ 2534900 w 2716600"/>
                  <a:gd name="connsiteY4" fmla="*/ 1396966 h 2732828"/>
                  <a:gd name="connsiteX5" fmla="*/ 2716600 w 2716600"/>
                  <a:gd name="connsiteY5" fmla="*/ 1396966 h 2732828"/>
                  <a:gd name="connsiteX6" fmla="*/ 1754328 w 2716600"/>
                  <a:gd name="connsiteY6" fmla="*/ 2678312 h 2732828"/>
                  <a:gd name="connsiteX7" fmla="*/ 1642180 w 2716600"/>
                  <a:gd name="connsiteY7" fmla="*/ 2706686 h 2732828"/>
                  <a:gd name="connsiteX8" fmla="*/ 1539764 w 2716600"/>
                  <a:gd name="connsiteY8" fmla="*/ 2722070 h 2732828"/>
                  <a:gd name="connsiteX9" fmla="*/ 2173836 w 2716600"/>
                  <a:gd name="connsiteY9" fmla="*/ 1396966 h 2732828"/>
                  <a:gd name="connsiteX10" fmla="*/ 2355540 w 2716600"/>
                  <a:gd name="connsiteY10" fmla="*/ 1396966 h 2732828"/>
                  <a:gd name="connsiteX11" fmla="*/ 1352328 w 2716600"/>
                  <a:gd name="connsiteY11" fmla="*/ 2732828 h 2732828"/>
                  <a:gd name="connsiteX12" fmla="*/ 1229556 w 2716600"/>
                  <a:gd name="connsiteY12" fmla="*/ 2726628 h 2732828"/>
                  <a:gd name="connsiteX13" fmla="*/ 1180860 w 2716600"/>
                  <a:gd name="connsiteY13" fmla="*/ 2719196 h 2732828"/>
                  <a:gd name="connsiteX14" fmla="*/ 1812768 w 2716600"/>
                  <a:gd name="connsiteY14" fmla="*/ 1396966 h 2732828"/>
                  <a:gd name="connsiteX15" fmla="*/ 1994476 w 2716600"/>
                  <a:gd name="connsiteY15" fmla="*/ 1396966 h 2732828"/>
                  <a:gd name="connsiteX16" fmla="*/ 1024772 w 2716600"/>
                  <a:gd name="connsiteY16" fmla="*/ 2688210 h 2732828"/>
                  <a:gd name="connsiteX17" fmla="*/ 961820 w 2716600"/>
                  <a:gd name="connsiteY17" fmla="*/ 2672024 h 2732828"/>
                  <a:gd name="connsiteX18" fmla="*/ 878200 w 2716600"/>
                  <a:gd name="connsiteY18" fmla="*/ 2641420 h 2732828"/>
                  <a:gd name="connsiteX19" fmla="*/ 1451704 w 2716600"/>
                  <a:gd name="connsiteY19" fmla="*/ 1396966 h 2732828"/>
                  <a:gd name="connsiteX20" fmla="*/ 1496756 w 2716600"/>
                  <a:gd name="connsiteY20" fmla="*/ 1396966 h 2732828"/>
                  <a:gd name="connsiteX21" fmla="*/ 1633412 w 2716600"/>
                  <a:gd name="connsiteY21" fmla="*/ 1396966 h 2732828"/>
                  <a:gd name="connsiteX22" fmla="*/ 743784 w 2716600"/>
                  <a:gd name="connsiteY22" fmla="*/ 2581580 h 2732828"/>
                  <a:gd name="connsiteX23" fmla="*/ 715808 w 2716600"/>
                  <a:gd name="connsiteY23" fmla="*/ 2568104 h 2732828"/>
                  <a:gd name="connsiteX24" fmla="*/ 617192 w 2716600"/>
                  <a:gd name="connsiteY24" fmla="*/ 2508192 h 2732828"/>
                  <a:gd name="connsiteX25" fmla="*/ 1332872 w 2716600"/>
                  <a:gd name="connsiteY25" fmla="*/ 1074412 h 2732828"/>
                  <a:gd name="connsiteX26" fmla="*/ 1332872 w 2716600"/>
                  <a:gd name="connsiteY26" fmla="*/ 1316368 h 2732828"/>
                  <a:gd name="connsiteX27" fmla="*/ 501352 w 2716600"/>
                  <a:gd name="connsiteY27" fmla="*/ 2423606 h 2732828"/>
                  <a:gd name="connsiteX28" fmla="*/ 497044 w 2716600"/>
                  <a:gd name="connsiteY28" fmla="*/ 2420386 h 2732828"/>
                  <a:gd name="connsiteX29" fmla="*/ 399604 w 2716600"/>
                  <a:gd name="connsiteY29" fmla="*/ 2331826 h 2732828"/>
                  <a:gd name="connsiteX30" fmla="*/ 393564 w 2716600"/>
                  <a:gd name="connsiteY30" fmla="*/ 2325180 h 2732828"/>
                  <a:gd name="connsiteX31" fmla="*/ 1332872 w 2716600"/>
                  <a:gd name="connsiteY31" fmla="*/ 593628 h 2732828"/>
                  <a:gd name="connsiteX32" fmla="*/ 1332872 w 2716600"/>
                  <a:gd name="connsiteY32" fmla="*/ 835582 h 2732828"/>
                  <a:gd name="connsiteX33" fmla="*/ 296748 w 2716600"/>
                  <a:gd name="connsiteY33" fmla="*/ 2215268 h 2732828"/>
                  <a:gd name="connsiteX34" fmla="*/ 232052 w 2716600"/>
                  <a:gd name="connsiteY34" fmla="*/ 2128754 h 2732828"/>
                  <a:gd name="connsiteX35" fmla="*/ 208780 w 2716600"/>
                  <a:gd name="connsiteY35" fmla="*/ 2090448 h 2732828"/>
                  <a:gd name="connsiteX36" fmla="*/ 785296 w 2716600"/>
                  <a:gd name="connsiteY36" fmla="*/ 122362 h 2732828"/>
                  <a:gd name="connsiteX37" fmla="*/ 16124 w 2716600"/>
                  <a:gd name="connsiteY37" fmla="*/ 1146576 h 2732828"/>
                  <a:gd name="connsiteX38" fmla="*/ 24700 w 2716600"/>
                  <a:gd name="connsiteY38" fmla="*/ 1089446 h 2732828"/>
                  <a:gd name="connsiteX39" fmla="*/ 694964 w 2716600"/>
                  <a:gd name="connsiteY39" fmla="*/ 167688 h 2732828"/>
                  <a:gd name="connsiteX40" fmla="*/ 1332872 w 2716600"/>
                  <a:gd name="connsiteY40" fmla="*/ 112838 h 2732828"/>
                  <a:gd name="connsiteX41" fmla="*/ 1332872 w 2716600"/>
                  <a:gd name="connsiteY41" fmla="*/ 354794 h 2732828"/>
                  <a:gd name="connsiteX42" fmla="*/ 132956 w 2716600"/>
                  <a:gd name="connsiteY42" fmla="*/ 1952584 h 2732828"/>
                  <a:gd name="connsiteX43" fmla="*/ 105544 w 2716600"/>
                  <a:gd name="connsiteY43" fmla="*/ 1895680 h 2732828"/>
                  <a:gd name="connsiteX44" fmla="*/ 68988 w 2716600"/>
                  <a:gd name="connsiteY44" fmla="*/ 1795804 h 2732828"/>
                  <a:gd name="connsiteX45" fmla="*/ 1238248 w 2716600"/>
                  <a:gd name="connsiteY45" fmla="*/ 0 h 2732828"/>
                  <a:gd name="connsiteX46" fmla="*/ 22628 w 2716600"/>
                  <a:gd name="connsiteY46" fmla="*/ 1618704 h 2732828"/>
                  <a:gd name="connsiteX47" fmla="*/ 4796 w 2716600"/>
                  <a:gd name="connsiteY47" fmla="*/ 1501878 h 2732828"/>
                  <a:gd name="connsiteX48" fmla="*/ 0 w 2716600"/>
                  <a:gd name="connsiteY48" fmla="*/ 1406878 h 2732828"/>
                  <a:gd name="connsiteX49" fmla="*/ 1030124 w 2716600"/>
                  <a:gd name="connsiteY49" fmla="*/ 35182 h 2732828"/>
                  <a:gd name="connsiteX50" fmla="*/ 1062824 w 2716600"/>
                  <a:gd name="connsiteY50" fmla="*/ 26114 h 2732828"/>
                  <a:gd name="connsiteX51" fmla="*/ 1195804 w 2716600"/>
                  <a:gd name="connsiteY51" fmla="*/ 3060 h 273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2716600" h="2732828">
                    <a:moveTo>
                      <a:pt x="2709504" y="1645244"/>
                    </a:moveTo>
                    <a:lnTo>
                      <a:pt x="2705704" y="1667294"/>
                    </a:lnTo>
                    <a:cubicBezTo>
                      <a:pt x="2617708" y="2059874"/>
                      <a:pt x="2360528" y="2388422"/>
                      <a:pt x="2014648" y="2573024"/>
                    </a:cubicBezTo>
                    <a:lnTo>
                      <a:pt x="2011712" y="2574416"/>
                    </a:lnTo>
                    <a:close/>
                    <a:moveTo>
                      <a:pt x="2534900" y="1396966"/>
                    </a:moveTo>
                    <a:lnTo>
                      <a:pt x="2716600" y="1396966"/>
                    </a:lnTo>
                    <a:lnTo>
                      <a:pt x="1754328" y="2678312"/>
                    </a:lnTo>
                    <a:lnTo>
                      <a:pt x="1642180" y="2706686"/>
                    </a:lnTo>
                    <a:lnTo>
                      <a:pt x="1539764" y="2722070"/>
                    </a:lnTo>
                    <a:close/>
                    <a:moveTo>
                      <a:pt x="2173836" y="1396966"/>
                    </a:moveTo>
                    <a:lnTo>
                      <a:pt x="2355540" y="1396966"/>
                    </a:lnTo>
                    <a:lnTo>
                      <a:pt x="1352328" y="2732828"/>
                    </a:lnTo>
                    <a:lnTo>
                      <a:pt x="1229556" y="2726628"/>
                    </a:lnTo>
                    <a:lnTo>
                      <a:pt x="1180860" y="2719196"/>
                    </a:lnTo>
                    <a:close/>
                    <a:moveTo>
                      <a:pt x="1812768" y="1396966"/>
                    </a:moveTo>
                    <a:lnTo>
                      <a:pt x="1994476" y="1396966"/>
                    </a:lnTo>
                    <a:lnTo>
                      <a:pt x="1024772" y="2688210"/>
                    </a:lnTo>
                    <a:lnTo>
                      <a:pt x="961820" y="2672024"/>
                    </a:lnTo>
                    <a:lnTo>
                      <a:pt x="878200" y="2641420"/>
                    </a:lnTo>
                    <a:close/>
                    <a:moveTo>
                      <a:pt x="1451704" y="1396966"/>
                    </a:moveTo>
                    <a:lnTo>
                      <a:pt x="1496756" y="1396966"/>
                    </a:lnTo>
                    <a:lnTo>
                      <a:pt x="1633412" y="1396966"/>
                    </a:lnTo>
                    <a:lnTo>
                      <a:pt x="743784" y="2581580"/>
                    </a:lnTo>
                    <a:lnTo>
                      <a:pt x="715808" y="2568104"/>
                    </a:lnTo>
                    <a:lnTo>
                      <a:pt x="617192" y="2508192"/>
                    </a:lnTo>
                    <a:close/>
                    <a:moveTo>
                      <a:pt x="1332872" y="1074412"/>
                    </a:moveTo>
                    <a:lnTo>
                      <a:pt x="1332872" y="1316368"/>
                    </a:lnTo>
                    <a:lnTo>
                      <a:pt x="501352" y="2423606"/>
                    </a:lnTo>
                    <a:lnTo>
                      <a:pt x="497044" y="2420386"/>
                    </a:lnTo>
                    <a:cubicBezTo>
                      <a:pt x="463160" y="2392422"/>
                      <a:pt x="430644" y="2362864"/>
                      <a:pt x="399604" y="2331826"/>
                    </a:cubicBezTo>
                    <a:lnTo>
                      <a:pt x="393564" y="2325180"/>
                    </a:lnTo>
                    <a:close/>
                    <a:moveTo>
                      <a:pt x="1332872" y="593628"/>
                    </a:moveTo>
                    <a:lnTo>
                      <a:pt x="1332872" y="835582"/>
                    </a:lnTo>
                    <a:lnTo>
                      <a:pt x="296748" y="2215268"/>
                    </a:lnTo>
                    <a:lnTo>
                      <a:pt x="232052" y="2128754"/>
                    </a:lnTo>
                    <a:lnTo>
                      <a:pt x="208780" y="2090448"/>
                    </a:lnTo>
                    <a:close/>
                    <a:moveTo>
                      <a:pt x="785296" y="122362"/>
                    </a:moveTo>
                    <a:lnTo>
                      <a:pt x="16124" y="1146576"/>
                    </a:lnTo>
                    <a:lnTo>
                      <a:pt x="24700" y="1089446"/>
                    </a:lnTo>
                    <a:cubicBezTo>
                      <a:pt x="104348" y="693640"/>
                      <a:pt x="354352" y="359610"/>
                      <a:pt x="694964" y="167688"/>
                    </a:cubicBezTo>
                    <a:close/>
                    <a:moveTo>
                      <a:pt x="1332872" y="112838"/>
                    </a:moveTo>
                    <a:lnTo>
                      <a:pt x="1332872" y="354794"/>
                    </a:lnTo>
                    <a:lnTo>
                      <a:pt x="132956" y="1952584"/>
                    </a:lnTo>
                    <a:lnTo>
                      <a:pt x="105544" y="1895680"/>
                    </a:lnTo>
                    <a:lnTo>
                      <a:pt x="68988" y="1795804"/>
                    </a:lnTo>
                    <a:close/>
                    <a:moveTo>
                      <a:pt x="1238248" y="0"/>
                    </a:moveTo>
                    <a:lnTo>
                      <a:pt x="22628" y="1618704"/>
                    </a:lnTo>
                    <a:lnTo>
                      <a:pt x="4796" y="1501878"/>
                    </a:lnTo>
                    <a:lnTo>
                      <a:pt x="0" y="1406878"/>
                    </a:lnTo>
                    <a:lnTo>
                      <a:pt x="1030124" y="35182"/>
                    </a:lnTo>
                    <a:lnTo>
                      <a:pt x="1062824" y="26114"/>
                    </a:lnTo>
                    <a:cubicBezTo>
                      <a:pt x="1106396" y="16306"/>
                      <a:pt x="1150760" y="8586"/>
                      <a:pt x="1195804" y="30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자유형: 도형 51">
                <a:extLst>
                  <a:ext uri="{FF2B5EF4-FFF2-40B4-BE49-F238E27FC236}">
                    <a16:creationId xmlns:a16="http://schemas.microsoft.com/office/drawing/2014/main" id="{0D84991B-984B-4188-B2C7-3D6C5A45BA61}"/>
                  </a:ext>
                </a:extLst>
              </p:cNvPr>
              <p:cNvSpPr/>
              <p:nvPr/>
            </p:nvSpPr>
            <p:spPr>
              <a:xfrm>
                <a:off x="11286890" y="151931"/>
                <a:ext cx="123973" cy="272048"/>
              </a:xfrm>
              <a:custGeom>
                <a:avLst/>
                <a:gdLst>
                  <a:gd name="connsiteX0" fmla="*/ 0 w 517812"/>
                  <a:gd name="connsiteY0" fmla="*/ 0 h 1136296"/>
                  <a:gd name="connsiteX1" fmla="*/ 517812 w 517812"/>
                  <a:gd name="connsiteY1" fmla="*/ 155544 h 1136296"/>
                  <a:gd name="connsiteX2" fmla="*/ 0 w 517812"/>
                  <a:gd name="connsiteY2" fmla="*/ 1136296 h 113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17812" h="1136296">
                    <a:moveTo>
                      <a:pt x="0" y="0"/>
                    </a:moveTo>
                    <a:cubicBezTo>
                      <a:pt x="186672" y="15340"/>
                      <a:pt x="362492" y="68492"/>
                      <a:pt x="517812" y="155544"/>
                    </a:cubicBezTo>
                    <a:lnTo>
                      <a:pt x="0" y="113629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5E4FD91-0C4C-05A6-E39C-98B144C1ACE5}"/>
              </a:ext>
            </a:extLst>
          </p:cNvPr>
          <p:cNvSpPr/>
          <p:nvPr/>
        </p:nvSpPr>
        <p:spPr>
          <a:xfrm>
            <a:off x="246062" y="1403257"/>
            <a:ext cx="11767598" cy="5272136"/>
          </a:xfrm>
          <a:prstGeom prst="rect">
            <a:avLst/>
          </a:prstGeom>
          <a:noFill/>
          <a:ln>
            <a:solidFill>
              <a:schemeClr val="accent5">
                <a:lumMod val="40000"/>
                <a:lumOff val="60000"/>
              </a:schemeClr>
            </a:solidFill>
          </a:ln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1C609C91-CFBE-EB0A-E223-7EC1830A31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08"/>
          <a:stretch/>
        </p:blipFill>
        <p:spPr>
          <a:xfrm>
            <a:off x="380956" y="1555838"/>
            <a:ext cx="5748905" cy="2660082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15ABD7B7-89DF-BFCE-257B-99DABAD313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368501"/>
            <a:ext cx="2300264" cy="2142562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E0C1D708-5F00-B42B-E48D-3CC08D3E84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6264" y="4241194"/>
            <a:ext cx="3140740" cy="232796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F520E21-53B5-8FFF-C80D-1C1C3BA16D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56" y="4241194"/>
            <a:ext cx="5715044" cy="234614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E0FFDAF-096A-2A52-B597-7DAA4D5695A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8813" y="1537247"/>
            <a:ext cx="5771785" cy="2666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393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2336</TotalTime>
  <Words>519</Words>
  <Application>Microsoft Office PowerPoint</Application>
  <PresentationFormat>와이드스크린</PresentationFormat>
  <Paragraphs>120</Paragraphs>
  <Slides>17</Slides>
  <Notes>10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Arial</vt:lpstr>
      <vt:lpstr>KoPub돋움체 Medium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Karen Martinez</dc:creator>
  <cp:lastModifiedBy>King Otaku</cp:lastModifiedBy>
  <cp:revision>219</cp:revision>
  <dcterms:created xsi:type="dcterms:W3CDTF">2021-01-08T01:55:41Z</dcterms:created>
  <dcterms:modified xsi:type="dcterms:W3CDTF">2022-06-09T07:58:50Z</dcterms:modified>
</cp:coreProperties>
</file>

<file path=docProps/thumbnail.jpeg>
</file>